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04" r:id="rId3"/>
    <p:sldId id="295" r:id="rId4"/>
    <p:sldId id="583" r:id="rId5"/>
    <p:sldId id="280" r:id="rId6"/>
    <p:sldId id="590" r:id="rId7"/>
    <p:sldId id="527" r:id="rId8"/>
    <p:sldId id="312" r:id="rId9"/>
    <p:sldId id="573" r:id="rId10"/>
    <p:sldId id="277" r:id="rId11"/>
    <p:sldId id="267" r:id="rId12"/>
    <p:sldId id="581" r:id="rId13"/>
    <p:sldId id="572" r:id="rId14"/>
    <p:sldId id="279" r:id="rId15"/>
    <p:sldId id="592" r:id="rId16"/>
    <p:sldId id="568" r:id="rId17"/>
    <p:sldId id="567" r:id="rId18"/>
    <p:sldId id="569" r:id="rId19"/>
    <p:sldId id="571" r:id="rId20"/>
    <p:sldId id="565" r:id="rId21"/>
    <p:sldId id="566" r:id="rId22"/>
    <p:sldId id="564" r:id="rId23"/>
    <p:sldId id="562" r:id="rId24"/>
    <p:sldId id="308" r:id="rId25"/>
    <p:sldId id="570" r:id="rId26"/>
    <p:sldId id="579" r:id="rId27"/>
    <p:sldId id="577" r:id="rId28"/>
    <p:sldId id="298" r:id="rId29"/>
    <p:sldId id="309" r:id="rId30"/>
    <p:sldId id="582" r:id="rId31"/>
    <p:sldId id="563" r:id="rId32"/>
    <p:sldId id="585" r:id="rId33"/>
    <p:sldId id="587" r:id="rId34"/>
    <p:sldId id="591" r:id="rId35"/>
    <p:sldId id="588" r:id="rId36"/>
    <p:sldId id="574" r:id="rId37"/>
    <p:sldId id="584" r:id="rId38"/>
    <p:sldId id="589" r:id="rId39"/>
    <p:sldId id="269" r:id="rId40"/>
    <p:sldId id="59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6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2" y="72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B2A26-AC91-48A6-8F40-DB8A844654E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47DC1FB-29EF-450A-B0AA-0C70D13BDBE5}">
      <dgm:prSet phldrT="[Text]"/>
      <dgm:spPr/>
      <dgm:t>
        <a:bodyPr/>
        <a:lstStyle/>
        <a:p>
          <a:r>
            <a:rPr lang="en-GB" dirty="0"/>
            <a:t>Ignite</a:t>
          </a:r>
        </a:p>
      </dgm:t>
    </dgm:pt>
    <dgm:pt modelId="{DD1A0CE5-849A-41BE-A58D-16E902FAEF45}" type="parTrans" cxnId="{1573FB34-FA23-4679-BDBC-02B39735303E}">
      <dgm:prSet/>
      <dgm:spPr/>
      <dgm:t>
        <a:bodyPr/>
        <a:lstStyle/>
        <a:p>
          <a:endParaRPr lang="en-GB"/>
        </a:p>
      </dgm:t>
    </dgm:pt>
    <dgm:pt modelId="{85E972BA-15FF-4279-BE81-EE581F715243}" type="sibTrans" cxnId="{1573FB34-FA23-4679-BDBC-02B39735303E}">
      <dgm:prSet/>
      <dgm:spPr/>
      <dgm:t>
        <a:bodyPr/>
        <a:lstStyle/>
        <a:p>
          <a:endParaRPr lang="en-GB"/>
        </a:p>
      </dgm:t>
    </dgm:pt>
    <dgm:pt modelId="{9AEF6C43-FA93-4873-BDF4-4F61259F857C}">
      <dgm:prSet phldrT="[Text]"/>
      <dgm:spPr/>
      <dgm:t>
        <a:bodyPr/>
        <a:lstStyle/>
        <a:p>
          <a:r>
            <a:rPr lang="en-GB" dirty="0"/>
            <a:t>Empower</a:t>
          </a:r>
        </a:p>
      </dgm:t>
    </dgm:pt>
    <dgm:pt modelId="{0DDE2660-976B-40E1-AFBD-22A0F880A142}" type="parTrans" cxnId="{96AD4FDD-39AC-429D-ADC3-BA77956030F7}">
      <dgm:prSet/>
      <dgm:spPr/>
      <dgm:t>
        <a:bodyPr/>
        <a:lstStyle/>
        <a:p>
          <a:endParaRPr lang="en-GB"/>
        </a:p>
      </dgm:t>
    </dgm:pt>
    <dgm:pt modelId="{3C693051-8478-4871-BA32-84C2C100768D}" type="sibTrans" cxnId="{96AD4FDD-39AC-429D-ADC3-BA77956030F7}">
      <dgm:prSet/>
      <dgm:spPr/>
      <dgm:t>
        <a:bodyPr/>
        <a:lstStyle/>
        <a:p>
          <a:endParaRPr lang="en-GB"/>
        </a:p>
      </dgm:t>
    </dgm:pt>
    <dgm:pt modelId="{801641EC-72A7-434A-B463-3EF1D6C22BFF}">
      <dgm:prSet phldrT="[Text]"/>
      <dgm:spPr/>
      <dgm:t>
        <a:bodyPr/>
        <a:lstStyle/>
        <a:p>
          <a:r>
            <a:rPr lang="en-GB" dirty="0"/>
            <a:t>Grow</a:t>
          </a:r>
        </a:p>
      </dgm:t>
    </dgm:pt>
    <dgm:pt modelId="{EBB8221D-A54E-4F24-B064-7AAD827F61D9}" type="parTrans" cxnId="{4BE58FC2-0B6D-4FBE-801A-114BE35AF40D}">
      <dgm:prSet/>
      <dgm:spPr/>
      <dgm:t>
        <a:bodyPr/>
        <a:lstStyle/>
        <a:p>
          <a:endParaRPr lang="en-GB"/>
        </a:p>
      </dgm:t>
    </dgm:pt>
    <dgm:pt modelId="{1F0DAE9F-A22B-4598-8611-E0B4665FD358}" type="sibTrans" cxnId="{4BE58FC2-0B6D-4FBE-801A-114BE35AF40D}">
      <dgm:prSet/>
      <dgm:spPr/>
      <dgm:t>
        <a:bodyPr/>
        <a:lstStyle/>
        <a:p>
          <a:endParaRPr lang="en-GB"/>
        </a:p>
      </dgm:t>
    </dgm:pt>
    <dgm:pt modelId="{3C19B9C6-84FC-4AB4-A237-0AE6716FCBB5}" type="pres">
      <dgm:prSet presAssocID="{1C8B2A26-AC91-48A6-8F40-DB8A844654E5}" presName="compositeShape" presStyleCnt="0">
        <dgm:presLayoutVars>
          <dgm:chMax val="7"/>
          <dgm:dir/>
          <dgm:resizeHandles val="exact"/>
        </dgm:presLayoutVars>
      </dgm:prSet>
      <dgm:spPr/>
    </dgm:pt>
    <dgm:pt modelId="{5A0CE384-90ED-4C17-A517-1F8FAC86B787}" type="pres">
      <dgm:prSet presAssocID="{1C8B2A26-AC91-48A6-8F40-DB8A844654E5}" presName="wedge1" presStyleLbl="node1" presStyleIdx="0" presStyleCnt="3" custLinFactNeighborX="1236" custLinFactNeighborY="-618"/>
      <dgm:spPr/>
    </dgm:pt>
    <dgm:pt modelId="{464215B0-0182-480A-B168-5F75B44D1505}" type="pres">
      <dgm:prSet presAssocID="{1C8B2A26-AC91-48A6-8F40-DB8A844654E5}" presName="dummy1a" presStyleCnt="0"/>
      <dgm:spPr/>
    </dgm:pt>
    <dgm:pt modelId="{0495EC5F-7E6C-48CB-BB73-6278DBF25184}" type="pres">
      <dgm:prSet presAssocID="{1C8B2A26-AC91-48A6-8F40-DB8A844654E5}" presName="dummy1b" presStyleCnt="0"/>
      <dgm:spPr/>
    </dgm:pt>
    <dgm:pt modelId="{FFCEF3CB-30DD-470A-A12D-D7D2184B8810}" type="pres">
      <dgm:prSet presAssocID="{1C8B2A26-AC91-48A6-8F40-DB8A844654E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C623AC-650D-40FF-B4BB-BBB3EAD72E50}" type="pres">
      <dgm:prSet presAssocID="{1C8B2A26-AC91-48A6-8F40-DB8A844654E5}" presName="wedge2" presStyleLbl="node1" presStyleIdx="1" presStyleCnt="3"/>
      <dgm:spPr/>
    </dgm:pt>
    <dgm:pt modelId="{0770C1C6-F986-44B0-9134-FF7C56E03C5F}" type="pres">
      <dgm:prSet presAssocID="{1C8B2A26-AC91-48A6-8F40-DB8A844654E5}" presName="dummy2a" presStyleCnt="0"/>
      <dgm:spPr/>
    </dgm:pt>
    <dgm:pt modelId="{D37F4AFD-C253-4D5B-BE33-E7CF3529FC6A}" type="pres">
      <dgm:prSet presAssocID="{1C8B2A26-AC91-48A6-8F40-DB8A844654E5}" presName="dummy2b" presStyleCnt="0"/>
      <dgm:spPr/>
    </dgm:pt>
    <dgm:pt modelId="{68D6B3E7-C962-477A-985E-D7291646AD75}" type="pres">
      <dgm:prSet presAssocID="{1C8B2A26-AC91-48A6-8F40-DB8A844654E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B500000-8AAA-4056-94C8-011A060C9EFF}" type="pres">
      <dgm:prSet presAssocID="{1C8B2A26-AC91-48A6-8F40-DB8A844654E5}" presName="wedge3" presStyleLbl="node1" presStyleIdx="2" presStyleCnt="3"/>
      <dgm:spPr/>
    </dgm:pt>
    <dgm:pt modelId="{8AEA2703-B29D-46D2-A10C-63D60FE2D3DF}" type="pres">
      <dgm:prSet presAssocID="{1C8B2A26-AC91-48A6-8F40-DB8A844654E5}" presName="dummy3a" presStyleCnt="0"/>
      <dgm:spPr/>
    </dgm:pt>
    <dgm:pt modelId="{53502068-3527-41B9-8252-0E2E8B29A872}" type="pres">
      <dgm:prSet presAssocID="{1C8B2A26-AC91-48A6-8F40-DB8A844654E5}" presName="dummy3b" presStyleCnt="0"/>
      <dgm:spPr/>
    </dgm:pt>
    <dgm:pt modelId="{A29B2597-BACE-4FA0-8273-C516D7DF7416}" type="pres">
      <dgm:prSet presAssocID="{1C8B2A26-AC91-48A6-8F40-DB8A844654E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5527AE1-E4C0-4CB8-9304-77629110A5AC}" type="pres">
      <dgm:prSet presAssocID="{85E972BA-15FF-4279-BE81-EE581F715243}" presName="arrowWedge1" presStyleLbl="fgSibTrans2D1" presStyleIdx="0" presStyleCnt="3"/>
      <dgm:spPr/>
    </dgm:pt>
    <dgm:pt modelId="{16AB2812-F386-42A2-B6B2-AF9979059054}" type="pres">
      <dgm:prSet presAssocID="{3C693051-8478-4871-BA32-84C2C100768D}" presName="arrowWedge2" presStyleLbl="fgSibTrans2D1" presStyleIdx="1" presStyleCnt="3"/>
      <dgm:spPr/>
    </dgm:pt>
    <dgm:pt modelId="{FA5E87C2-93A5-41C9-AA0E-636C044A5F3A}" type="pres">
      <dgm:prSet presAssocID="{1F0DAE9F-A22B-4598-8611-E0B4665FD358}" presName="arrowWedge3" presStyleLbl="fgSibTrans2D1" presStyleIdx="2" presStyleCnt="3"/>
      <dgm:spPr/>
    </dgm:pt>
  </dgm:ptLst>
  <dgm:cxnLst>
    <dgm:cxn modelId="{C61D4020-E066-4E4E-863C-4159CC71BC9A}" type="presOf" srcId="{D47DC1FB-29EF-450A-B0AA-0C70D13BDBE5}" destId="{5A0CE384-90ED-4C17-A517-1F8FAC86B787}" srcOrd="0" destOrd="0" presId="urn:microsoft.com/office/officeart/2005/8/layout/cycle8"/>
    <dgm:cxn modelId="{B1B94221-0D7C-4213-B18D-805AD9D79AEF}" type="presOf" srcId="{9AEF6C43-FA93-4873-BDF4-4F61259F857C}" destId="{68D6B3E7-C962-477A-985E-D7291646AD75}" srcOrd="1" destOrd="0" presId="urn:microsoft.com/office/officeart/2005/8/layout/cycle8"/>
    <dgm:cxn modelId="{1573FB34-FA23-4679-BDBC-02B39735303E}" srcId="{1C8B2A26-AC91-48A6-8F40-DB8A844654E5}" destId="{D47DC1FB-29EF-450A-B0AA-0C70D13BDBE5}" srcOrd="0" destOrd="0" parTransId="{DD1A0CE5-849A-41BE-A58D-16E902FAEF45}" sibTransId="{85E972BA-15FF-4279-BE81-EE581F715243}"/>
    <dgm:cxn modelId="{1DE5CC3E-91C9-47C5-8379-47335CCEAD83}" type="presOf" srcId="{1C8B2A26-AC91-48A6-8F40-DB8A844654E5}" destId="{3C19B9C6-84FC-4AB4-A237-0AE6716FCBB5}" srcOrd="0" destOrd="0" presId="urn:microsoft.com/office/officeart/2005/8/layout/cycle8"/>
    <dgm:cxn modelId="{47B8CD6C-E179-44EA-987C-B46DFEBCDFF2}" type="presOf" srcId="{D47DC1FB-29EF-450A-B0AA-0C70D13BDBE5}" destId="{FFCEF3CB-30DD-470A-A12D-D7D2184B8810}" srcOrd="1" destOrd="0" presId="urn:microsoft.com/office/officeart/2005/8/layout/cycle8"/>
    <dgm:cxn modelId="{BEBA69C0-2550-45C4-ADF3-46A6473A85FD}" type="presOf" srcId="{801641EC-72A7-434A-B463-3EF1D6C22BFF}" destId="{A29B2597-BACE-4FA0-8273-C516D7DF7416}" srcOrd="1" destOrd="0" presId="urn:microsoft.com/office/officeart/2005/8/layout/cycle8"/>
    <dgm:cxn modelId="{4BE58FC2-0B6D-4FBE-801A-114BE35AF40D}" srcId="{1C8B2A26-AC91-48A6-8F40-DB8A844654E5}" destId="{801641EC-72A7-434A-B463-3EF1D6C22BFF}" srcOrd="2" destOrd="0" parTransId="{EBB8221D-A54E-4F24-B064-7AAD827F61D9}" sibTransId="{1F0DAE9F-A22B-4598-8611-E0B4665FD358}"/>
    <dgm:cxn modelId="{DCBDABCD-9CFE-4E6E-B4A1-1BF54EAB096D}" type="presOf" srcId="{9AEF6C43-FA93-4873-BDF4-4F61259F857C}" destId="{88C623AC-650D-40FF-B4BB-BBB3EAD72E50}" srcOrd="0" destOrd="0" presId="urn:microsoft.com/office/officeart/2005/8/layout/cycle8"/>
    <dgm:cxn modelId="{96AD4FDD-39AC-429D-ADC3-BA77956030F7}" srcId="{1C8B2A26-AC91-48A6-8F40-DB8A844654E5}" destId="{9AEF6C43-FA93-4873-BDF4-4F61259F857C}" srcOrd="1" destOrd="0" parTransId="{0DDE2660-976B-40E1-AFBD-22A0F880A142}" sibTransId="{3C693051-8478-4871-BA32-84C2C100768D}"/>
    <dgm:cxn modelId="{614E60DF-6F02-4BE1-87DA-39D26B31C003}" type="presOf" srcId="{801641EC-72A7-434A-B463-3EF1D6C22BFF}" destId="{7B500000-8AAA-4056-94C8-011A060C9EFF}" srcOrd="0" destOrd="0" presId="urn:microsoft.com/office/officeart/2005/8/layout/cycle8"/>
    <dgm:cxn modelId="{669B442C-95DF-42A1-B73A-6406CD4DD10E}" type="presParOf" srcId="{3C19B9C6-84FC-4AB4-A237-0AE6716FCBB5}" destId="{5A0CE384-90ED-4C17-A517-1F8FAC86B787}" srcOrd="0" destOrd="0" presId="urn:microsoft.com/office/officeart/2005/8/layout/cycle8"/>
    <dgm:cxn modelId="{7B1ABC04-F64B-41A8-98BB-D488CFD67E8F}" type="presParOf" srcId="{3C19B9C6-84FC-4AB4-A237-0AE6716FCBB5}" destId="{464215B0-0182-480A-B168-5F75B44D1505}" srcOrd="1" destOrd="0" presId="urn:microsoft.com/office/officeart/2005/8/layout/cycle8"/>
    <dgm:cxn modelId="{4170D741-42CC-463D-8402-695EF73F2EAD}" type="presParOf" srcId="{3C19B9C6-84FC-4AB4-A237-0AE6716FCBB5}" destId="{0495EC5F-7E6C-48CB-BB73-6278DBF25184}" srcOrd="2" destOrd="0" presId="urn:microsoft.com/office/officeart/2005/8/layout/cycle8"/>
    <dgm:cxn modelId="{268ACC74-34A8-4A93-A8CA-337BB487B32D}" type="presParOf" srcId="{3C19B9C6-84FC-4AB4-A237-0AE6716FCBB5}" destId="{FFCEF3CB-30DD-470A-A12D-D7D2184B8810}" srcOrd="3" destOrd="0" presId="urn:microsoft.com/office/officeart/2005/8/layout/cycle8"/>
    <dgm:cxn modelId="{2174D2D0-AFFF-45A9-A7FD-E2BA5A70835F}" type="presParOf" srcId="{3C19B9C6-84FC-4AB4-A237-0AE6716FCBB5}" destId="{88C623AC-650D-40FF-B4BB-BBB3EAD72E50}" srcOrd="4" destOrd="0" presId="urn:microsoft.com/office/officeart/2005/8/layout/cycle8"/>
    <dgm:cxn modelId="{7DC0D541-3191-4AB8-9E8B-92F9E33D4AB6}" type="presParOf" srcId="{3C19B9C6-84FC-4AB4-A237-0AE6716FCBB5}" destId="{0770C1C6-F986-44B0-9134-FF7C56E03C5F}" srcOrd="5" destOrd="0" presId="urn:microsoft.com/office/officeart/2005/8/layout/cycle8"/>
    <dgm:cxn modelId="{70133B91-29B3-451F-ABA6-9F7DF956EA4F}" type="presParOf" srcId="{3C19B9C6-84FC-4AB4-A237-0AE6716FCBB5}" destId="{D37F4AFD-C253-4D5B-BE33-E7CF3529FC6A}" srcOrd="6" destOrd="0" presId="urn:microsoft.com/office/officeart/2005/8/layout/cycle8"/>
    <dgm:cxn modelId="{D9F401BB-B786-46EB-B4B6-27AD5AE24EC3}" type="presParOf" srcId="{3C19B9C6-84FC-4AB4-A237-0AE6716FCBB5}" destId="{68D6B3E7-C962-477A-985E-D7291646AD75}" srcOrd="7" destOrd="0" presId="urn:microsoft.com/office/officeart/2005/8/layout/cycle8"/>
    <dgm:cxn modelId="{146ACB75-8DC1-460F-A29B-880176020F54}" type="presParOf" srcId="{3C19B9C6-84FC-4AB4-A237-0AE6716FCBB5}" destId="{7B500000-8AAA-4056-94C8-011A060C9EFF}" srcOrd="8" destOrd="0" presId="urn:microsoft.com/office/officeart/2005/8/layout/cycle8"/>
    <dgm:cxn modelId="{068F088E-61D7-4917-B8D0-535BEBE1A88A}" type="presParOf" srcId="{3C19B9C6-84FC-4AB4-A237-0AE6716FCBB5}" destId="{8AEA2703-B29D-46D2-A10C-63D60FE2D3DF}" srcOrd="9" destOrd="0" presId="urn:microsoft.com/office/officeart/2005/8/layout/cycle8"/>
    <dgm:cxn modelId="{BBD87F83-61DB-4856-9DF1-2661B6B83CE2}" type="presParOf" srcId="{3C19B9C6-84FC-4AB4-A237-0AE6716FCBB5}" destId="{53502068-3527-41B9-8252-0E2E8B29A872}" srcOrd="10" destOrd="0" presId="urn:microsoft.com/office/officeart/2005/8/layout/cycle8"/>
    <dgm:cxn modelId="{5272DCAE-D289-428A-8FEE-F4B79CB9D44E}" type="presParOf" srcId="{3C19B9C6-84FC-4AB4-A237-0AE6716FCBB5}" destId="{A29B2597-BACE-4FA0-8273-C516D7DF7416}" srcOrd="11" destOrd="0" presId="urn:microsoft.com/office/officeart/2005/8/layout/cycle8"/>
    <dgm:cxn modelId="{8827AB5F-E467-4CF4-9F17-4B53376B9915}" type="presParOf" srcId="{3C19B9C6-84FC-4AB4-A237-0AE6716FCBB5}" destId="{65527AE1-E4C0-4CB8-9304-77629110A5AC}" srcOrd="12" destOrd="0" presId="urn:microsoft.com/office/officeart/2005/8/layout/cycle8"/>
    <dgm:cxn modelId="{A9F33E1E-BC3B-4CFD-9558-8186EF0840F9}" type="presParOf" srcId="{3C19B9C6-84FC-4AB4-A237-0AE6716FCBB5}" destId="{16AB2812-F386-42A2-B6B2-AF9979059054}" srcOrd="13" destOrd="0" presId="urn:microsoft.com/office/officeart/2005/8/layout/cycle8"/>
    <dgm:cxn modelId="{75E279B2-273F-469D-B8EC-0B651FC51FC9}" type="presParOf" srcId="{3C19B9C6-84FC-4AB4-A237-0AE6716FCBB5}" destId="{FA5E87C2-93A5-41C9-AA0E-636C044A5F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E43F1-EB59-48DA-9A3D-7EEC899ACC1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9BBBD0-BCC0-4B04-A2C9-B332007D4030}">
      <dgm:prSet phldrT="[Text]"/>
      <dgm:spPr>
        <a:xfrm>
          <a:off x="6057" y="22214"/>
          <a:ext cx="2280329" cy="1368197"/>
        </a:xfr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Evaluate situation</a:t>
          </a:r>
        </a:p>
      </dgm:t>
    </dgm:pt>
    <dgm:pt modelId="{E1AA34BB-3062-4C12-8D56-E081AD1318FB}" type="parTrans" cxnId="{A707143F-62A2-4CCB-8593-920C4182740C}">
      <dgm:prSet/>
      <dgm:spPr/>
      <dgm:t>
        <a:bodyPr/>
        <a:lstStyle/>
        <a:p>
          <a:endParaRPr lang="en-GB"/>
        </a:p>
      </dgm:t>
    </dgm:pt>
    <dgm:pt modelId="{60FF048B-B228-4970-85C5-74E785AFF1FE}" type="sibTrans" cxnId="{A707143F-62A2-4CCB-8593-920C4182740C}">
      <dgm:prSet/>
      <dgm:spPr>
        <a:xfrm>
          <a:off x="2284586" y="660593"/>
          <a:ext cx="493875" cy="91440"/>
        </a:xfrm>
        <a:ln w="19050">
          <a:solidFill>
            <a:srgbClr val="85CEEF"/>
          </a:solidFill>
          <a:tailEnd type="triangle" w="lg" len="lg"/>
        </a:ln>
      </dgm:spPr>
      <dgm:t>
        <a:bodyPr/>
        <a:lstStyle/>
        <a:p>
          <a:endParaRPr lang="en-GB"/>
        </a:p>
      </dgm:t>
    </dgm:pt>
    <dgm:pt modelId="{0876718F-6B84-4B1B-AA0E-7BC533AE9C76}">
      <dgm:prSet phldrT="[Text]"/>
      <dgm:spPr>
        <a:xfrm>
          <a:off x="2810862" y="22214"/>
          <a:ext cx="2280329" cy="1368197"/>
        </a:xfr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Create coalition</a:t>
          </a:r>
        </a:p>
      </dgm:t>
    </dgm:pt>
    <dgm:pt modelId="{A008BCB0-852A-4096-B4A3-8FC82666A233}" type="parTrans" cxnId="{19282028-65EF-4DEF-ABA2-DA8D53184F75}">
      <dgm:prSet/>
      <dgm:spPr/>
      <dgm:t>
        <a:bodyPr/>
        <a:lstStyle/>
        <a:p>
          <a:endParaRPr lang="en-GB"/>
        </a:p>
      </dgm:t>
    </dgm:pt>
    <dgm:pt modelId="{639C970A-05DB-480C-8E06-618D62375566}" type="sibTrans" cxnId="{19282028-65EF-4DEF-ABA2-DA8D53184F75}">
      <dgm:prSet/>
      <dgm:spPr>
        <a:xfrm>
          <a:off x="5089391" y="660593"/>
          <a:ext cx="493875" cy="91440"/>
        </a:xfrm>
        <a:ln w="19050">
          <a:solidFill>
            <a:srgbClr val="85CEEF"/>
          </a:solidFill>
          <a:tailEnd type="triangle" w="lg" len="lg"/>
        </a:ln>
      </dgm:spPr>
      <dgm:t>
        <a:bodyPr/>
        <a:lstStyle/>
        <a:p>
          <a:endParaRPr lang="en-GB"/>
        </a:p>
      </dgm:t>
    </dgm:pt>
    <dgm:pt modelId="{C5E9D650-A279-4AC4-BCBF-DF938E3482BE}">
      <dgm:prSet phldrT="[Text]"/>
      <dgm:spPr>
        <a:xfrm>
          <a:off x="5615667" y="22214"/>
          <a:ext cx="2280329" cy="1368197"/>
        </a:xfr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Develop strategy</a:t>
          </a:r>
        </a:p>
      </dgm:t>
    </dgm:pt>
    <dgm:pt modelId="{B3DC97C8-9085-43DD-805E-EDAB4F214E20}" type="parTrans" cxnId="{FC8EAEA9-095A-4801-877E-79103F839B44}">
      <dgm:prSet/>
      <dgm:spPr/>
      <dgm:t>
        <a:bodyPr/>
        <a:lstStyle/>
        <a:p>
          <a:endParaRPr lang="en-GB"/>
        </a:p>
      </dgm:t>
    </dgm:pt>
    <dgm:pt modelId="{B2DFECEA-5DA6-432B-A704-40F5F83820AF}" type="sibTrans" cxnId="{FC8EAEA9-095A-4801-877E-79103F839B44}">
      <dgm:prSet/>
      <dgm:spPr>
        <a:xfrm>
          <a:off x="1146222" y="1388612"/>
          <a:ext cx="5609609" cy="493875"/>
        </a:xfrm>
        <a:ln w="19050">
          <a:solidFill>
            <a:schemeClr val="accent1"/>
          </a:solidFill>
          <a:tailEnd type="triangle" w="lg" len="lg"/>
        </a:ln>
      </dgm:spPr>
      <dgm:t>
        <a:bodyPr/>
        <a:lstStyle/>
        <a:p>
          <a:endParaRPr lang="en-GB"/>
        </a:p>
      </dgm:t>
    </dgm:pt>
    <dgm:pt modelId="{BD896053-15C6-4011-8691-9EBB3F914C52}">
      <dgm:prSet phldrT="[Text]"/>
      <dgm:spPr>
        <a:xfrm>
          <a:off x="6057" y="1914887"/>
          <a:ext cx="2280329" cy="1368197"/>
        </a:xfrm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Communicate approach</a:t>
          </a:r>
        </a:p>
      </dgm:t>
    </dgm:pt>
    <dgm:pt modelId="{D12BABBD-F0B9-429B-A148-9EA5EA9706B3}" type="parTrans" cxnId="{89F15BDF-154F-4737-BD60-7E9B9E35FB06}">
      <dgm:prSet/>
      <dgm:spPr/>
      <dgm:t>
        <a:bodyPr/>
        <a:lstStyle/>
        <a:p>
          <a:endParaRPr lang="en-GB"/>
        </a:p>
      </dgm:t>
    </dgm:pt>
    <dgm:pt modelId="{FC4B8A4C-BD1E-43C4-AEAF-D5A6D449D116}" type="sibTrans" cxnId="{89F15BDF-154F-4737-BD60-7E9B9E35FB06}">
      <dgm:prSet/>
      <dgm:spPr>
        <a:xfrm>
          <a:off x="2284586" y="2553266"/>
          <a:ext cx="493875" cy="91440"/>
        </a:xfrm>
        <a:ln w="19050">
          <a:solidFill>
            <a:schemeClr val="accent1"/>
          </a:solidFill>
          <a:tailEnd type="triangle" w="lg" len="lg"/>
        </a:ln>
      </dgm:spPr>
      <dgm:t>
        <a:bodyPr/>
        <a:lstStyle/>
        <a:p>
          <a:endParaRPr lang="en-GB"/>
        </a:p>
      </dgm:t>
    </dgm:pt>
    <dgm:pt modelId="{67E7F0BC-E67E-495C-B763-A940AD99C45C}">
      <dgm:prSet phldrT="[Text]"/>
      <dgm:spPr>
        <a:xfrm>
          <a:off x="2810862" y="1914887"/>
          <a:ext cx="2280329" cy="1368197"/>
        </a:xfrm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Celebrate &amp; momentum</a:t>
          </a:r>
        </a:p>
      </dgm:t>
    </dgm:pt>
    <dgm:pt modelId="{78F6FBC0-8537-47DC-BEE6-23599AD5BC99}" type="parTrans" cxnId="{E3844BB0-94FE-4F50-9CF9-C39697B3281E}">
      <dgm:prSet/>
      <dgm:spPr/>
      <dgm:t>
        <a:bodyPr/>
        <a:lstStyle/>
        <a:p>
          <a:endParaRPr lang="en-GB"/>
        </a:p>
      </dgm:t>
    </dgm:pt>
    <dgm:pt modelId="{9AABA048-147D-45AC-A06C-4FE4369A1AEE}" type="sibTrans" cxnId="{E3844BB0-94FE-4F50-9CF9-C39697B3281E}">
      <dgm:prSet/>
      <dgm:spPr>
        <a:xfrm>
          <a:off x="5089391" y="2553266"/>
          <a:ext cx="493875" cy="91440"/>
        </a:xfrm>
        <a:ln w="19050">
          <a:solidFill>
            <a:schemeClr val="accent1"/>
          </a:solidFill>
          <a:tailEnd type="triangle" w="lg" len="lg"/>
        </a:ln>
      </dgm:spPr>
      <dgm:t>
        <a:bodyPr/>
        <a:lstStyle/>
        <a:p>
          <a:endParaRPr lang="en-GB"/>
        </a:p>
      </dgm:t>
    </dgm:pt>
    <dgm:pt modelId="{50B54F37-D0F7-44BD-8EED-45CF433D724D}">
      <dgm:prSet/>
      <dgm:spPr>
        <a:xfrm>
          <a:off x="5615667" y="1914887"/>
          <a:ext cx="2280329" cy="1368197"/>
        </a:xfrm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Accept &amp; Learn</a:t>
          </a:r>
        </a:p>
      </dgm:t>
    </dgm:pt>
    <dgm:pt modelId="{B82122D3-B406-4B43-8859-7AD65C94E597}" type="parTrans" cxnId="{E2C30110-2E32-4D82-BCED-425B0A1071FC}">
      <dgm:prSet/>
      <dgm:spPr/>
      <dgm:t>
        <a:bodyPr/>
        <a:lstStyle/>
        <a:p>
          <a:endParaRPr lang="en-GB"/>
        </a:p>
      </dgm:t>
    </dgm:pt>
    <dgm:pt modelId="{CFB375BA-306B-4CE4-A92D-AC10E7DCDFD3}" type="sibTrans" cxnId="{E2C30110-2E32-4D82-BCED-425B0A1071FC}">
      <dgm:prSet/>
      <dgm:spPr>
        <a:xfrm>
          <a:off x="1146222" y="3281285"/>
          <a:ext cx="5609609" cy="493875"/>
        </a:xfrm>
        <a:ln w="19050">
          <a:solidFill>
            <a:schemeClr val="accent1">
              <a:lumMod val="75000"/>
            </a:schemeClr>
          </a:solidFill>
          <a:tailEnd type="triangle" w="lg" len="lg"/>
        </a:ln>
      </dgm:spPr>
      <dgm:t>
        <a:bodyPr/>
        <a:lstStyle/>
        <a:p>
          <a:endParaRPr lang="en-GB"/>
        </a:p>
      </dgm:t>
    </dgm:pt>
    <dgm:pt modelId="{BACC54BF-AF53-4887-A014-B4771E702CF5}">
      <dgm:prSet/>
      <dgm:spPr>
        <a:xfrm>
          <a:off x="6057" y="3807560"/>
          <a:ext cx="2280329" cy="1368197"/>
        </a:xfrm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Support ownership</a:t>
          </a:r>
        </a:p>
      </dgm:t>
    </dgm:pt>
    <dgm:pt modelId="{8F3E011D-04E4-4E4D-83D4-07E09A45B1D2}" type="parTrans" cxnId="{31198AB6-B7C9-48C2-ABB7-C32A50959A18}">
      <dgm:prSet/>
      <dgm:spPr/>
      <dgm:t>
        <a:bodyPr/>
        <a:lstStyle/>
        <a:p>
          <a:endParaRPr lang="en-GB"/>
        </a:p>
      </dgm:t>
    </dgm:pt>
    <dgm:pt modelId="{E8E0C065-77D3-43EB-A080-03E61E117806}" type="sibTrans" cxnId="{31198AB6-B7C9-48C2-ABB7-C32A50959A18}">
      <dgm:prSet/>
      <dgm:spPr>
        <a:xfrm>
          <a:off x="2284586" y="4445939"/>
          <a:ext cx="493875" cy="91440"/>
        </a:xfrm>
        <a:ln w="19050">
          <a:solidFill>
            <a:schemeClr val="accent1">
              <a:lumMod val="75000"/>
            </a:schemeClr>
          </a:solidFill>
          <a:tailEnd type="triangle" w="lg" len="lg"/>
        </a:ln>
      </dgm:spPr>
      <dgm:t>
        <a:bodyPr/>
        <a:lstStyle/>
        <a:p>
          <a:endParaRPr lang="en-GB"/>
        </a:p>
      </dgm:t>
    </dgm:pt>
    <dgm:pt modelId="{3880D123-5F2A-46F9-878D-730DAF83F131}">
      <dgm:prSet/>
      <dgm:spPr>
        <a:xfrm>
          <a:off x="2810862" y="3807560"/>
          <a:ext cx="2280329" cy="1368197"/>
        </a:xfrm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Demonstrate value</a:t>
          </a:r>
        </a:p>
      </dgm:t>
    </dgm:pt>
    <dgm:pt modelId="{30550366-81EE-4763-BC0F-65220985DD8F}" type="parTrans" cxnId="{1CF41423-4D82-4649-AF37-8E34902950B0}">
      <dgm:prSet/>
      <dgm:spPr/>
      <dgm:t>
        <a:bodyPr/>
        <a:lstStyle/>
        <a:p>
          <a:endParaRPr lang="en-GB"/>
        </a:p>
      </dgm:t>
    </dgm:pt>
    <dgm:pt modelId="{73866B3D-6167-408B-98E9-D3D1ECCDDAFA}" type="sibTrans" cxnId="{1CF41423-4D82-4649-AF37-8E34902950B0}">
      <dgm:prSet/>
      <dgm:spPr>
        <a:xfrm>
          <a:off x="5089391" y="4445939"/>
          <a:ext cx="499933" cy="91440"/>
        </a:xfrm>
        <a:ln w="19050">
          <a:solidFill>
            <a:schemeClr val="accent1">
              <a:lumMod val="75000"/>
            </a:schemeClr>
          </a:solidFill>
          <a:tailEnd type="triangle" w="lg" len="lg"/>
        </a:ln>
      </dgm:spPr>
      <dgm:t>
        <a:bodyPr/>
        <a:lstStyle/>
        <a:p>
          <a:endParaRPr lang="en-GB"/>
        </a:p>
      </dgm:t>
    </dgm:pt>
    <dgm:pt modelId="{F1D4F445-F59B-45A0-BD30-4533805FD131}">
      <dgm:prSet/>
      <dgm:spPr>
        <a:xfrm>
          <a:off x="5621724" y="3807560"/>
          <a:ext cx="2280329" cy="1368197"/>
        </a:xfrm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Cultivate sustainability</a:t>
          </a:r>
        </a:p>
      </dgm:t>
    </dgm:pt>
    <dgm:pt modelId="{7C2DD60D-BCCF-4CC8-81F3-923168C65495}" type="parTrans" cxnId="{490B093B-D52E-4600-917A-BC5F0515D838}">
      <dgm:prSet/>
      <dgm:spPr/>
      <dgm:t>
        <a:bodyPr/>
        <a:lstStyle/>
        <a:p>
          <a:endParaRPr lang="en-GB"/>
        </a:p>
      </dgm:t>
    </dgm:pt>
    <dgm:pt modelId="{E26F1182-68B2-4CA1-870B-4EFE70456C55}" type="sibTrans" cxnId="{490B093B-D52E-4600-917A-BC5F0515D838}">
      <dgm:prSet/>
      <dgm:spPr/>
      <dgm:t>
        <a:bodyPr/>
        <a:lstStyle/>
        <a:p>
          <a:endParaRPr lang="en-GB"/>
        </a:p>
      </dgm:t>
    </dgm:pt>
    <dgm:pt modelId="{678A69CD-4F93-40F3-9698-38F97C45365D}" type="pres">
      <dgm:prSet presAssocID="{9FBE43F1-EB59-48DA-9A3D-7EEC899ACC11}" presName="Name0" presStyleCnt="0">
        <dgm:presLayoutVars>
          <dgm:dir/>
          <dgm:resizeHandles val="exact"/>
        </dgm:presLayoutVars>
      </dgm:prSet>
      <dgm:spPr/>
    </dgm:pt>
    <dgm:pt modelId="{BECF410A-09C7-4B36-93F6-0F5C23E55408}" type="pres">
      <dgm:prSet presAssocID="{589BBBD0-BCC0-4B04-A2C9-B332007D4030}" presName="node" presStyleLbl="node1" presStyleIdx="0" presStyleCnt="9" custLinFactNeighborX="-1265" custLinFactNeighborY="414">
        <dgm:presLayoutVars>
          <dgm:bulletEnabled val="1"/>
        </dgm:presLayoutVars>
      </dgm:prSet>
      <dgm:spPr/>
    </dgm:pt>
    <dgm:pt modelId="{7B6E7E20-4267-4EB0-B07A-C3C947F9A357}" type="pres">
      <dgm:prSet presAssocID="{60FF048B-B228-4970-85C5-74E785AFF1FE}" presName="sibTrans" presStyleLbl="sibTrans1D1" presStyleIdx="0" presStyleCnt="8"/>
      <dgm:spPr/>
    </dgm:pt>
    <dgm:pt modelId="{7D3A5EBE-F71A-46DF-BB17-C51F9E07D12E}" type="pres">
      <dgm:prSet presAssocID="{60FF048B-B228-4970-85C5-74E785AFF1FE}" presName="connectorText" presStyleLbl="sibTrans1D1" presStyleIdx="0" presStyleCnt="8"/>
      <dgm:spPr/>
    </dgm:pt>
    <dgm:pt modelId="{E3EA4F16-4227-44DF-89CE-56E7D8B64B44}" type="pres">
      <dgm:prSet presAssocID="{0876718F-6B84-4B1B-AA0E-7BC533AE9C76}" presName="node" presStyleLbl="node1" presStyleIdx="1" presStyleCnt="9">
        <dgm:presLayoutVars>
          <dgm:bulletEnabled val="1"/>
        </dgm:presLayoutVars>
      </dgm:prSet>
      <dgm:spPr/>
    </dgm:pt>
    <dgm:pt modelId="{A2074D50-6358-43DB-A920-24521F512946}" type="pres">
      <dgm:prSet presAssocID="{639C970A-05DB-480C-8E06-618D62375566}" presName="sibTrans" presStyleLbl="sibTrans1D1" presStyleIdx="1" presStyleCnt="8"/>
      <dgm:spPr/>
    </dgm:pt>
    <dgm:pt modelId="{D8BF505E-DE56-4F74-9706-D8BB88BA0AFA}" type="pres">
      <dgm:prSet presAssocID="{639C970A-05DB-480C-8E06-618D62375566}" presName="connectorText" presStyleLbl="sibTrans1D1" presStyleIdx="1" presStyleCnt="8"/>
      <dgm:spPr/>
    </dgm:pt>
    <dgm:pt modelId="{47918C95-BE59-4B18-9D6D-7CE7ED3338AB}" type="pres">
      <dgm:prSet presAssocID="{C5E9D650-A279-4AC4-BCBF-DF938E3482BE}" presName="node" presStyleLbl="node1" presStyleIdx="2" presStyleCnt="9">
        <dgm:presLayoutVars>
          <dgm:bulletEnabled val="1"/>
        </dgm:presLayoutVars>
      </dgm:prSet>
      <dgm:spPr/>
    </dgm:pt>
    <dgm:pt modelId="{40EF90B8-CE6B-4214-8DD3-6F2906399AF3}" type="pres">
      <dgm:prSet presAssocID="{B2DFECEA-5DA6-432B-A704-40F5F83820AF}" presName="sibTrans" presStyleLbl="sibTrans1D1" presStyleIdx="2" presStyleCnt="8"/>
      <dgm:spPr/>
    </dgm:pt>
    <dgm:pt modelId="{B0505E59-6A5E-4D6D-9191-CB74B821C519}" type="pres">
      <dgm:prSet presAssocID="{B2DFECEA-5DA6-432B-A704-40F5F83820AF}" presName="connectorText" presStyleLbl="sibTrans1D1" presStyleIdx="2" presStyleCnt="8"/>
      <dgm:spPr/>
    </dgm:pt>
    <dgm:pt modelId="{98D9FD1D-E767-412F-8900-A518483701E8}" type="pres">
      <dgm:prSet presAssocID="{BD896053-15C6-4011-8691-9EBB3F914C52}" presName="node" presStyleLbl="node1" presStyleIdx="3" presStyleCnt="9">
        <dgm:presLayoutVars>
          <dgm:bulletEnabled val="1"/>
        </dgm:presLayoutVars>
      </dgm:prSet>
      <dgm:spPr/>
    </dgm:pt>
    <dgm:pt modelId="{6A975FBB-3FBC-402E-8506-A54A66C0E970}" type="pres">
      <dgm:prSet presAssocID="{FC4B8A4C-BD1E-43C4-AEAF-D5A6D449D116}" presName="sibTrans" presStyleLbl="sibTrans1D1" presStyleIdx="3" presStyleCnt="8"/>
      <dgm:spPr/>
    </dgm:pt>
    <dgm:pt modelId="{290992A7-EFBB-417D-9A33-391E308465F2}" type="pres">
      <dgm:prSet presAssocID="{FC4B8A4C-BD1E-43C4-AEAF-D5A6D449D116}" presName="connectorText" presStyleLbl="sibTrans1D1" presStyleIdx="3" presStyleCnt="8"/>
      <dgm:spPr/>
    </dgm:pt>
    <dgm:pt modelId="{F7532BF5-ED7F-4E3D-9013-BD10CEDBEB96}" type="pres">
      <dgm:prSet presAssocID="{67E7F0BC-E67E-495C-B763-A940AD99C45C}" presName="node" presStyleLbl="node1" presStyleIdx="4" presStyleCnt="9">
        <dgm:presLayoutVars>
          <dgm:bulletEnabled val="1"/>
        </dgm:presLayoutVars>
      </dgm:prSet>
      <dgm:spPr/>
    </dgm:pt>
    <dgm:pt modelId="{34CD9BAF-13D6-47DC-9E5A-8E43A27E71F6}" type="pres">
      <dgm:prSet presAssocID="{9AABA048-147D-45AC-A06C-4FE4369A1AEE}" presName="sibTrans" presStyleLbl="sibTrans1D1" presStyleIdx="4" presStyleCnt="8"/>
      <dgm:spPr/>
    </dgm:pt>
    <dgm:pt modelId="{BCEF6D47-4453-4DEB-B272-48903E9EE0C2}" type="pres">
      <dgm:prSet presAssocID="{9AABA048-147D-45AC-A06C-4FE4369A1AEE}" presName="connectorText" presStyleLbl="sibTrans1D1" presStyleIdx="4" presStyleCnt="8"/>
      <dgm:spPr/>
    </dgm:pt>
    <dgm:pt modelId="{F97614A2-DE0C-4EBC-9588-7749E152BE62}" type="pres">
      <dgm:prSet presAssocID="{50B54F37-D0F7-44BD-8EED-45CF433D724D}" presName="node" presStyleLbl="node1" presStyleIdx="5" presStyleCnt="9">
        <dgm:presLayoutVars>
          <dgm:bulletEnabled val="1"/>
        </dgm:presLayoutVars>
      </dgm:prSet>
      <dgm:spPr/>
    </dgm:pt>
    <dgm:pt modelId="{8AE4225D-E510-4B33-A0BB-47B7CAB2F440}" type="pres">
      <dgm:prSet presAssocID="{CFB375BA-306B-4CE4-A92D-AC10E7DCDFD3}" presName="sibTrans" presStyleLbl="sibTrans1D1" presStyleIdx="5" presStyleCnt="8"/>
      <dgm:spPr/>
    </dgm:pt>
    <dgm:pt modelId="{0E4C1941-C919-4F2B-A33B-ED47B6DAE2B5}" type="pres">
      <dgm:prSet presAssocID="{CFB375BA-306B-4CE4-A92D-AC10E7DCDFD3}" presName="connectorText" presStyleLbl="sibTrans1D1" presStyleIdx="5" presStyleCnt="8"/>
      <dgm:spPr/>
    </dgm:pt>
    <dgm:pt modelId="{9F905CAE-8CF5-41CC-87D9-6324C9543366}" type="pres">
      <dgm:prSet presAssocID="{BACC54BF-AF53-4887-A014-B4771E702CF5}" presName="node" presStyleLbl="node1" presStyleIdx="6" presStyleCnt="9">
        <dgm:presLayoutVars>
          <dgm:bulletEnabled val="1"/>
        </dgm:presLayoutVars>
      </dgm:prSet>
      <dgm:spPr/>
    </dgm:pt>
    <dgm:pt modelId="{85BCE5D3-5590-437C-9FCA-DD8D763B5007}" type="pres">
      <dgm:prSet presAssocID="{E8E0C065-77D3-43EB-A080-03E61E117806}" presName="sibTrans" presStyleLbl="sibTrans1D1" presStyleIdx="6" presStyleCnt="8"/>
      <dgm:spPr/>
    </dgm:pt>
    <dgm:pt modelId="{09DA3CB6-D0EF-44D5-8E32-886E19C22243}" type="pres">
      <dgm:prSet presAssocID="{E8E0C065-77D3-43EB-A080-03E61E117806}" presName="connectorText" presStyleLbl="sibTrans1D1" presStyleIdx="6" presStyleCnt="8"/>
      <dgm:spPr/>
    </dgm:pt>
    <dgm:pt modelId="{03A4E9F8-E136-46D0-8F2F-E264C954BE6E}" type="pres">
      <dgm:prSet presAssocID="{3880D123-5F2A-46F9-878D-730DAF83F131}" presName="node" presStyleLbl="node1" presStyleIdx="7" presStyleCnt="9">
        <dgm:presLayoutVars>
          <dgm:bulletEnabled val="1"/>
        </dgm:presLayoutVars>
      </dgm:prSet>
      <dgm:spPr/>
    </dgm:pt>
    <dgm:pt modelId="{31D849BC-2DDB-44D2-811B-0762E47D1DC4}" type="pres">
      <dgm:prSet presAssocID="{73866B3D-6167-408B-98E9-D3D1ECCDDAFA}" presName="sibTrans" presStyleLbl="sibTrans1D1" presStyleIdx="7" presStyleCnt="8"/>
      <dgm:spPr/>
    </dgm:pt>
    <dgm:pt modelId="{12C21046-41FE-4575-9D63-C6F3FA4FBE2A}" type="pres">
      <dgm:prSet presAssocID="{73866B3D-6167-408B-98E9-D3D1ECCDDAFA}" presName="connectorText" presStyleLbl="sibTrans1D1" presStyleIdx="7" presStyleCnt="8"/>
      <dgm:spPr/>
    </dgm:pt>
    <dgm:pt modelId="{CA142E55-BBEA-4A4B-820B-E561F89CE6FB}" type="pres">
      <dgm:prSet presAssocID="{F1D4F445-F59B-45A0-BD30-4533805FD131}" presName="node" presStyleLbl="node1" presStyleIdx="8" presStyleCnt="9">
        <dgm:presLayoutVars>
          <dgm:bulletEnabled val="1"/>
        </dgm:presLayoutVars>
      </dgm:prSet>
      <dgm:spPr/>
    </dgm:pt>
  </dgm:ptLst>
  <dgm:cxnLst>
    <dgm:cxn modelId="{AE64660B-0B5F-41EA-B44D-89F192686C5F}" type="presOf" srcId="{3880D123-5F2A-46F9-878D-730DAF83F131}" destId="{03A4E9F8-E136-46D0-8F2F-E264C954BE6E}" srcOrd="0" destOrd="0" presId="urn:microsoft.com/office/officeart/2005/8/layout/bProcess3"/>
    <dgm:cxn modelId="{E2C30110-2E32-4D82-BCED-425B0A1071FC}" srcId="{9FBE43F1-EB59-48DA-9A3D-7EEC899ACC11}" destId="{50B54F37-D0F7-44BD-8EED-45CF433D724D}" srcOrd="5" destOrd="0" parTransId="{B82122D3-B406-4B43-8859-7AD65C94E597}" sibTransId="{CFB375BA-306B-4CE4-A92D-AC10E7DCDFD3}"/>
    <dgm:cxn modelId="{0011A51A-5C6F-42F0-804C-BDCF1EF786A9}" type="presOf" srcId="{E8E0C065-77D3-43EB-A080-03E61E117806}" destId="{85BCE5D3-5590-437C-9FCA-DD8D763B5007}" srcOrd="0" destOrd="0" presId="urn:microsoft.com/office/officeart/2005/8/layout/bProcess3"/>
    <dgm:cxn modelId="{1CF41423-4D82-4649-AF37-8E34902950B0}" srcId="{9FBE43F1-EB59-48DA-9A3D-7EEC899ACC11}" destId="{3880D123-5F2A-46F9-878D-730DAF83F131}" srcOrd="7" destOrd="0" parTransId="{30550366-81EE-4763-BC0F-65220985DD8F}" sibTransId="{73866B3D-6167-408B-98E9-D3D1ECCDDAFA}"/>
    <dgm:cxn modelId="{511D4426-EE38-4695-8F62-D45772D1CB55}" type="presOf" srcId="{C5E9D650-A279-4AC4-BCBF-DF938E3482BE}" destId="{47918C95-BE59-4B18-9D6D-7CE7ED3338AB}" srcOrd="0" destOrd="0" presId="urn:microsoft.com/office/officeart/2005/8/layout/bProcess3"/>
    <dgm:cxn modelId="{19282028-65EF-4DEF-ABA2-DA8D53184F75}" srcId="{9FBE43F1-EB59-48DA-9A3D-7EEC899ACC11}" destId="{0876718F-6B84-4B1B-AA0E-7BC533AE9C76}" srcOrd="1" destOrd="0" parTransId="{A008BCB0-852A-4096-B4A3-8FC82666A233}" sibTransId="{639C970A-05DB-480C-8E06-618D62375566}"/>
    <dgm:cxn modelId="{6AA74729-BE35-4365-B250-07A813814786}" type="presOf" srcId="{60FF048B-B228-4970-85C5-74E785AFF1FE}" destId="{7B6E7E20-4267-4EB0-B07A-C3C947F9A357}" srcOrd="0" destOrd="0" presId="urn:microsoft.com/office/officeart/2005/8/layout/bProcess3"/>
    <dgm:cxn modelId="{78395F2E-B5A7-4759-A7B7-1A24B3A95A27}" type="presOf" srcId="{BACC54BF-AF53-4887-A014-B4771E702CF5}" destId="{9F905CAE-8CF5-41CC-87D9-6324C9543366}" srcOrd="0" destOrd="0" presId="urn:microsoft.com/office/officeart/2005/8/layout/bProcess3"/>
    <dgm:cxn modelId="{7CE35235-460D-4C0C-9AA9-B2FAF948A6E6}" type="presOf" srcId="{CFB375BA-306B-4CE4-A92D-AC10E7DCDFD3}" destId="{8AE4225D-E510-4B33-A0BB-47B7CAB2F440}" srcOrd="0" destOrd="0" presId="urn:microsoft.com/office/officeart/2005/8/layout/bProcess3"/>
    <dgm:cxn modelId="{74CDD735-B829-46C9-AE4F-714995933B7D}" type="presOf" srcId="{73866B3D-6167-408B-98E9-D3D1ECCDDAFA}" destId="{31D849BC-2DDB-44D2-811B-0762E47D1DC4}" srcOrd="0" destOrd="0" presId="urn:microsoft.com/office/officeart/2005/8/layout/bProcess3"/>
    <dgm:cxn modelId="{490B093B-D52E-4600-917A-BC5F0515D838}" srcId="{9FBE43F1-EB59-48DA-9A3D-7EEC899ACC11}" destId="{F1D4F445-F59B-45A0-BD30-4533805FD131}" srcOrd="8" destOrd="0" parTransId="{7C2DD60D-BCCF-4CC8-81F3-923168C65495}" sibTransId="{E26F1182-68B2-4CA1-870B-4EFE70456C55}"/>
    <dgm:cxn modelId="{A707143F-62A2-4CCB-8593-920C4182740C}" srcId="{9FBE43F1-EB59-48DA-9A3D-7EEC899ACC11}" destId="{589BBBD0-BCC0-4B04-A2C9-B332007D4030}" srcOrd="0" destOrd="0" parTransId="{E1AA34BB-3062-4C12-8D56-E081AD1318FB}" sibTransId="{60FF048B-B228-4970-85C5-74E785AFF1FE}"/>
    <dgm:cxn modelId="{1AACC33F-DE68-41F5-85F8-923E8FB19757}" type="presOf" srcId="{B2DFECEA-5DA6-432B-A704-40F5F83820AF}" destId="{B0505E59-6A5E-4D6D-9191-CB74B821C519}" srcOrd="1" destOrd="0" presId="urn:microsoft.com/office/officeart/2005/8/layout/bProcess3"/>
    <dgm:cxn modelId="{8E830C45-FB2D-44B8-9AD5-DBD7161576BA}" type="presOf" srcId="{639C970A-05DB-480C-8E06-618D62375566}" destId="{A2074D50-6358-43DB-A920-24521F512946}" srcOrd="0" destOrd="0" presId="urn:microsoft.com/office/officeart/2005/8/layout/bProcess3"/>
    <dgm:cxn modelId="{E20E0E45-4270-4B7B-A4D1-4DC9DBBB5734}" type="presOf" srcId="{0876718F-6B84-4B1B-AA0E-7BC533AE9C76}" destId="{E3EA4F16-4227-44DF-89CE-56E7D8B64B44}" srcOrd="0" destOrd="0" presId="urn:microsoft.com/office/officeart/2005/8/layout/bProcess3"/>
    <dgm:cxn modelId="{06CABE65-FE1E-454C-8568-66467FE1270F}" type="presOf" srcId="{9AABA048-147D-45AC-A06C-4FE4369A1AEE}" destId="{34CD9BAF-13D6-47DC-9E5A-8E43A27E71F6}" srcOrd="0" destOrd="0" presId="urn:microsoft.com/office/officeart/2005/8/layout/bProcess3"/>
    <dgm:cxn modelId="{D40EB946-DFA6-4F26-868D-D1C2CB0049FE}" type="presOf" srcId="{67E7F0BC-E67E-495C-B763-A940AD99C45C}" destId="{F7532BF5-ED7F-4E3D-9013-BD10CEDBEB96}" srcOrd="0" destOrd="0" presId="urn:microsoft.com/office/officeart/2005/8/layout/bProcess3"/>
    <dgm:cxn modelId="{DB99B667-60C5-4DF7-B423-594D7220A234}" type="presOf" srcId="{50B54F37-D0F7-44BD-8EED-45CF433D724D}" destId="{F97614A2-DE0C-4EBC-9588-7749E152BE62}" srcOrd="0" destOrd="0" presId="urn:microsoft.com/office/officeart/2005/8/layout/bProcess3"/>
    <dgm:cxn modelId="{2B0DF247-0B8C-4B1B-B03A-9730157ED6F6}" type="presOf" srcId="{589BBBD0-BCC0-4B04-A2C9-B332007D4030}" destId="{BECF410A-09C7-4B36-93F6-0F5C23E55408}" srcOrd="0" destOrd="0" presId="urn:microsoft.com/office/officeart/2005/8/layout/bProcess3"/>
    <dgm:cxn modelId="{28B13E6A-9A33-4418-85B4-33CD8C2C93E8}" type="presOf" srcId="{73866B3D-6167-408B-98E9-D3D1ECCDDAFA}" destId="{12C21046-41FE-4575-9D63-C6F3FA4FBE2A}" srcOrd="1" destOrd="0" presId="urn:microsoft.com/office/officeart/2005/8/layout/bProcess3"/>
    <dgm:cxn modelId="{8E96016D-22A9-4282-9D5D-6920413B57C2}" type="presOf" srcId="{BD896053-15C6-4011-8691-9EBB3F914C52}" destId="{98D9FD1D-E767-412F-8900-A518483701E8}" srcOrd="0" destOrd="0" presId="urn:microsoft.com/office/officeart/2005/8/layout/bProcess3"/>
    <dgm:cxn modelId="{E416E052-098D-4FDC-A39A-D302C97CEF27}" type="presOf" srcId="{9FBE43F1-EB59-48DA-9A3D-7EEC899ACC11}" destId="{678A69CD-4F93-40F3-9698-38F97C45365D}" srcOrd="0" destOrd="0" presId="urn:microsoft.com/office/officeart/2005/8/layout/bProcess3"/>
    <dgm:cxn modelId="{F6489F8A-1E5B-4841-A88B-7F21262F60D3}" type="presOf" srcId="{F1D4F445-F59B-45A0-BD30-4533805FD131}" destId="{CA142E55-BBEA-4A4B-820B-E561F89CE6FB}" srcOrd="0" destOrd="0" presId="urn:microsoft.com/office/officeart/2005/8/layout/bProcess3"/>
    <dgm:cxn modelId="{C5462B96-4607-4F3A-AC69-F35CCCC9780E}" type="presOf" srcId="{639C970A-05DB-480C-8E06-618D62375566}" destId="{D8BF505E-DE56-4F74-9706-D8BB88BA0AFA}" srcOrd="1" destOrd="0" presId="urn:microsoft.com/office/officeart/2005/8/layout/bProcess3"/>
    <dgm:cxn modelId="{FC8EAEA9-095A-4801-877E-79103F839B44}" srcId="{9FBE43F1-EB59-48DA-9A3D-7EEC899ACC11}" destId="{C5E9D650-A279-4AC4-BCBF-DF938E3482BE}" srcOrd="2" destOrd="0" parTransId="{B3DC97C8-9085-43DD-805E-EDAB4F214E20}" sibTransId="{B2DFECEA-5DA6-432B-A704-40F5F83820AF}"/>
    <dgm:cxn modelId="{A37584AF-BBB1-4C55-9C14-8E61B09DD27D}" type="presOf" srcId="{CFB375BA-306B-4CE4-A92D-AC10E7DCDFD3}" destId="{0E4C1941-C919-4F2B-A33B-ED47B6DAE2B5}" srcOrd="1" destOrd="0" presId="urn:microsoft.com/office/officeart/2005/8/layout/bProcess3"/>
    <dgm:cxn modelId="{E3844BB0-94FE-4F50-9CF9-C39697B3281E}" srcId="{9FBE43F1-EB59-48DA-9A3D-7EEC899ACC11}" destId="{67E7F0BC-E67E-495C-B763-A940AD99C45C}" srcOrd="4" destOrd="0" parTransId="{78F6FBC0-8537-47DC-BEE6-23599AD5BC99}" sibTransId="{9AABA048-147D-45AC-A06C-4FE4369A1AEE}"/>
    <dgm:cxn modelId="{31198AB6-B7C9-48C2-ABB7-C32A50959A18}" srcId="{9FBE43F1-EB59-48DA-9A3D-7EEC899ACC11}" destId="{BACC54BF-AF53-4887-A014-B4771E702CF5}" srcOrd="6" destOrd="0" parTransId="{8F3E011D-04E4-4E4D-83D4-07E09A45B1D2}" sibTransId="{E8E0C065-77D3-43EB-A080-03E61E117806}"/>
    <dgm:cxn modelId="{FB4A19C9-6359-474E-9B7E-FCB92F125492}" type="presOf" srcId="{9AABA048-147D-45AC-A06C-4FE4369A1AEE}" destId="{BCEF6D47-4453-4DEB-B272-48903E9EE0C2}" srcOrd="1" destOrd="0" presId="urn:microsoft.com/office/officeart/2005/8/layout/bProcess3"/>
    <dgm:cxn modelId="{83E445D6-12A2-40CE-9FB1-A9489432F1F8}" type="presOf" srcId="{E8E0C065-77D3-43EB-A080-03E61E117806}" destId="{09DA3CB6-D0EF-44D5-8E32-886E19C22243}" srcOrd="1" destOrd="0" presId="urn:microsoft.com/office/officeart/2005/8/layout/bProcess3"/>
    <dgm:cxn modelId="{89F15BDF-154F-4737-BD60-7E9B9E35FB06}" srcId="{9FBE43F1-EB59-48DA-9A3D-7EEC899ACC11}" destId="{BD896053-15C6-4011-8691-9EBB3F914C52}" srcOrd="3" destOrd="0" parTransId="{D12BABBD-F0B9-429B-A148-9EA5EA9706B3}" sibTransId="{FC4B8A4C-BD1E-43C4-AEAF-D5A6D449D116}"/>
    <dgm:cxn modelId="{679E36E0-F6F8-48EC-ADBB-B0CC43F82F0A}" type="presOf" srcId="{FC4B8A4C-BD1E-43C4-AEAF-D5A6D449D116}" destId="{290992A7-EFBB-417D-9A33-391E308465F2}" srcOrd="1" destOrd="0" presId="urn:microsoft.com/office/officeart/2005/8/layout/bProcess3"/>
    <dgm:cxn modelId="{971A2FE6-994E-44D0-9AFD-864E07DAD001}" type="presOf" srcId="{B2DFECEA-5DA6-432B-A704-40F5F83820AF}" destId="{40EF90B8-CE6B-4214-8DD3-6F2906399AF3}" srcOrd="0" destOrd="0" presId="urn:microsoft.com/office/officeart/2005/8/layout/bProcess3"/>
    <dgm:cxn modelId="{E1D0ACF6-F80B-44C4-AF89-FE5D7298B3E6}" type="presOf" srcId="{FC4B8A4C-BD1E-43C4-AEAF-D5A6D449D116}" destId="{6A975FBB-3FBC-402E-8506-A54A66C0E970}" srcOrd="0" destOrd="0" presId="urn:microsoft.com/office/officeart/2005/8/layout/bProcess3"/>
    <dgm:cxn modelId="{8A2C6DF9-2601-453A-830E-F3F7C86CC39A}" type="presOf" srcId="{60FF048B-B228-4970-85C5-74E785AFF1FE}" destId="{7D3A5EBE-F71A-46DF-BB17-C51F9E07D12E}" srcOrd="1" destOrd="0" presId="urn:microsoft.com/office/officeart/2005/8/layout/bProcess3"/>
    <dgm:cxn modelId="{6866D88C-3FB2-4F86-B1BF-8DBCB8D81E21}" type="presParOf" srcId="{678A69CD-4F93-40F3-9698-38F97C45365D}" destId="{BECF410A-09C7-4B36-93F6-0F5C23E55408}" srcOrd="0" destOrd="0" presId="urn:microsoft.com/office/officeart/2005/8/layout/bProcess3"/>
    <dgm:cxn modelId="{8D842A9B-58CF-4B89-A6E2-1D0396D237F6}" type="presParOf" srcId="{678A69CD-4F93-40F3-9698-38F97C45365D}" destId="{7B6E7E20-4267-4EB0-B07A-C3C947F9A357}" srcOrd="1" destOrd="0" presId="urn:microsoft.com/office/officeart/2005/8/layout/bProcess3"/>
    <dgm:cxn modelId="{B7FE57DB-1F9A-4B35-8757-FED959318B63}" type="presParOf" srcId="{7B6E7E20-4267-4EB0-B07A-C3C947F9A357}" destId="{7D3A5EBE-F71A-46DF-BB17-C51F9E07D12E}" srcOrd="0" destOrd="0" presId="urn:microsoft.com/office/officeart/2005/8/layout/bProcess3"/>
    <dgm:cxn modelId="{3C84ECFC-313B-428A-BE5D-F5A04ED20778}" type="presParOf" srcId="{678A69CD-4F93-40F3-9698-38F97C45365D}" destId="{E3EA4F16-4227-44DF-89CE-56E7D8B64B44}" srcOrd="2" destOrd="0" presId="urn:microsoft.com/office/officeart/2005/8/layout/bProcess3"/>
    <dgm:cxn modelId="{DF4DF8E6-AD5D-41A1-A787-CB3157534A71}" type="presParOf" srcId="{678A69CD-4F93-40F3-9698-38F97C45365D}" destId="{A2074D50-6358-43DB-A920-24521F512946}" srcOrd="3" destOrd="0" presId="urn:microsoft.com/office/officeart/2005/8/layout/bProcess3"/>
    <dgm:cxn modelId="{C3B39351-D2E9-4AA5-B55F-1AAF61471CC2}" type="presParOf" srcId="{A2074D50-6358-43DB-A920-24521F512946}" destId="{D8BF505E-DE56-4F74-9706-D8BB88BA0AFA}" srcOrd="0" destOrd="0" presId="urn:microsoft.com/office/officeart/2005/8/layout/bProcess3"/>
    <dgm:cxn modelId="{2B746EFD-3CF9-4941-BB67-E06EDEFC588A}" type="presParOf" srcId="{678A69CD-4F93-40F3-9698-38F97C45365D}" destId="{47918C95-BE59-4B18-9D6D-7CE7ED3338AB}" srcOrd="4" destOrd="0" presId="urn:microsoft.com/office/officeart/2005/8/layout/bProcess3"/>
    <dgm:cxn modelId="{0DA6740E-88CF-4E84-8C54-17319A050ED4}" type="presParOf" srcId="{678A69CD-4F93-40F3-9698-38F97C45365D}" destId="{40EF90B8-CE6B-4214-8DD3-6F2906399AF3}" srcOrd="5" destOrd="0" presId="urn:microsoft.com/office/officeart/2005/8/layout/bProcess3"/>
    <dgm:cxn modelId="{FF974D16-AB18-4330-B0D6-5CCB91CEFE67}" type="presParOf" srcId="{40EF90B8-CE6B-4214-8DD3-6F2906399AF3}" destId="{B0505E59-6A5E-4D6D-9191-CB74B821C519}" srcOrd="0" destOrd="0" presId="urn:microsoft.com/office/officeart/2005/8/layout/bProcess3"/>
    <dgm:cxn modelId="{0F39AE99-5C04-4125-A939-E9EB3C62FAB1}" type="presParOf" srcId="{678A69CD-4F93-40F3-9698-38F97C45365D}" destId="{98D9FD1D-E767-412F-8900-A518483701E8}" srcOrd="6" destOrd="0" presId="urn:microsoft.com/office/officeart/2005/8/layout/bProcess3"/>
    <dgm:cxn modelId="{E5956798-F4B6-40A8-81FC-F9251DF1F568}" type="presParOf" srcId="{678A69CD-4F93-40F3-9698-38F97C45365D}" destId="{6A975FBB-3FBC-402E-8506-A54A66C0E970}" srcOrd="7" destOrd="0" presId="urn:microsoft.com/office/officeart/2005/8/layout/bProcess3"/>
    <dgm:cxn modelId="{BBF648E5-0510-4025-9492-A4B5A99FE9E5}" type="presParOf" srcId="{6A975FBB-3FBC-402E-8506-A54A66C0E970}" destId="{290992A7-EFBB-417D-9A33-391E308465F2}" srcOrd="0" destOrd="0" presId="urn:microsoft.com/office/officeart/2005/8/layout/bProcess3"/>
    <dgm:cxn modelId="{BB00D456-0705-43D3-B235-50B4E82685BD}" type="presParOf" srcId="{678A69CD-4F93-40F3-9698-38F97C45365D}" destId="{F7532BF5-ED7F-4E3D-9013-BD10CEDBEB96}" srcOrd="8" destOrd="0" presId="urn:microsoft.com/office/officeart/2005/8/layout/bProcess3"/>
    <dgm:cxn modelId="{24EC1E47-96CF-4888-994F-45C143424A25}" type="presParOf" srcId="{678A69CD-4F93-40F3-9698-38F97C45365D}" destId="{34CD9BAF-13D6-47DC-9E5A-8E43A27E71F6}" srcOrd="9" destOrd="0" presId="urn:microsoft.com/office/officeart/2005/8/layout/bProcess3"/>
    <dgm:cxn modelId="{884829B0-08CD-4453-8CF5-90FB3CA8485C}" type="presParOf" srcId="{34CD9BAF-13D6-47DC-9E5A-8E43A27E71F6}" destId="{BCEF6D47-4453-4DEB-B272-48903E9EE0C2}" srcOrd="0" destOrd="0" presId="urn:microsoft.com/office/officeart/2005/8/layout/bProcess3"/>
    <dgm:cxn modelId="{82063A68-00D1-4991-A4ED-096B1D62472F}" type="presParOf" srcId="{678A69CD-4F93-40F3-9698-38F97C45365D}" destId="{F97614A2-DE0C-4EBC-9588-7749E152BE62}" srcOrd="10" destOrd="0" presId="urn:microsoft.com/office/officeart/2005/8/layout/bProcess3"/>
    <dgm:cxn modelId="{5ADFF5DE-F277-4281-B317-474528DDF416}" type="presParOf" srcId="{678A69CD-4F93-40F3-9698-38F97C45365D}" destId="{8AE4225D-E510-4B33-A0BB-47B7CAB2F440}" srcOrd="11" destOrd="0" presId="urn:microsoft.com/office/officeart/2005/8/layout/bProcess3"/>
    <dgm:cxn modelId="{8B84F132-EDCE-46C4-8BD5-6CF0A2071A26}" type="presParOf" srcId="{8AE4225D-E510-4B33-A0BB-47B7CAB2F440}" destId="{0E4C1941-C919-4F2B-A33B-ED47B6DAE2B5}" srcOrd="0" destOrd="0" presId="urn:microsoft.com/office/officeart/2005/8/layout/bProcess3"/>
    <dgm:cxn modelId="{475D9606-6030-4F9E-8818-757C6B1E04B6}" type="presParOf" srcId="{678A69CD-4F93-40F3-9698-38F97C45365D}" destId="{9F905CAE-8CF5-41CC-87D9-6324C9543366}" srcOrd="12" destOrd="0" presId="urn:microsoft.com/office/officeart/2005/8/layout/bProcess3"/>
    <dgm:cxn modelId="{C6D266E9-86A4-4096-8D5E-A1F215DDE2CD}" type="presParOf" srcId="{678A69CD-4F93-40F3-9698-38F97C45365D}" destId="{85BCE5D3-5590-437C-9FCA-DD8D763B5007}" srcOrd="13" destOrd="0" presId="urn:microsoft.com/office/officeart/2005/8/layout/bProcess3"/>
    <dgm:cxn modelId="{880FA088-B930-4CF4-B914-ACD70F19801A}" type="presParOf" srcId="{85BCE5D3-5590-437C-9FCA-DD8D763B5007}" destId="{09DA3CB6-D0EF-44D5-8E32-886E19C22243}" srcOrd="0" destOrd="0" presId="urn:microsoft.com/office/officeart/2005/8/layout/bProcess3"/>
    <dgm:cxn modelId="{6497AB5E-F819-47EA-8ED4-F54E1C562BD9}" type="presParOf" srcId="{678A69CD-4F93-40F3-9698-38F97C45365D}" destId="{03A4E9F8-E136-46D0-8F2F-E264C954BE6E}" srcOrd="14" destOrd="0" presId="urn:microsoft.com/office/officeart/2005/8/layout/bProcess3"/>
    <dgm:cxn modelId="{22524C31-FBEB-441E-81B8-1D86E3606B96}" type="presParOf" srcId="{678A69CD-4F93-40F3-9698-38F97C45365D}" destId="{31D849BC-2DDB-44D2-811B-0762E47D1DC4}" srcOrd="15" destOrd="0" presId="urn:microsoft.com/office/officeart/2005/8/layout/bProcess3"/>
    <dgm:cxn modelId="{D180D24A-EB36-460B-9EA4-4215C68E228D}" type="presParOf" srcId="{31D849BC-2DDB-44D2-811B-0762E47D1DC4}" destId="{12C21046-41FE-4575-9D63-C6F3FA4FBE2A}" srcOrd="0" destOrd="0" presId="urn:microsoft.com/office/officeart/2005/8/layout/bProcess3"/>
    <dgm:cxn modelId="{00234960-7A4E-4758-8273-D189C3118E2C}" type="presParOf" srcId="{678A69CD-4F93-40F3-9698-38F97C45365D}" destId="{CA142E55-BBEA-4A4B-820B-E561F89CE6FB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B2A26-AC91-48A6-8F40-DB8A844654E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47DC1FB-29EF-450A-B0AA-0C70D13BDBE5}">
      <dgm:prSet phldrT="[Text]" custT="1"/>
      <dgm:spPr/>
      <dgm:t>
        <a:bodyPr/>
        <a:lstStyle/>
        <a:p>
          <a:r>
            <a:rPr lang="en-GB" sz="4000" b="1" dirty="0"/>
            <a:t>Ignite</a:t>
          </a:r>
        </a:p>
      </dgm:t>
    </dgm:pt>
    <dgm:pt modelId="{85E972BA-15FF-4279-BE81-EE581F715243}" type="sibTrans" cxnId="{1573FB34-FA23-4679-BDBC-02B39735303E}">
      <dgm:prSet/>
      <dgm:spPr/>
      <dgm:t>
        <a:bodyPr/>
        <a:lstStyle/>
        <a:p>
          <a:endParaRPr lang="en-GB"/>
        </a:p>
      </dgm:t>
    </dgm:pt>
    <dgm:pt modelId="{DD1A0CE5-849A-41BE-A58D-16E902FAEF45}" type="parTrans" cxnId="{1573FB34-FA23-4679-BDBC-02B39735303E}">
      <dgm:prSet/>
      <dgm:spPr/>
      <dgm:t>
        <a:bodyPr/>
        <a:lstStyle/>
        <a:p>
          <a:endParaRPr lang="en-GB"/>
        </a:p>
      </dgm:t>
    </dgm:pt>
    <dgm:pt modelId="{9AEF6C43-FA93-4873-BDF4-4F61259F857C}">
      <dgm:prSet phldrT="[Text]" custT="1"/>
      <dgm:spPr/>
      <dgm:t>
        <a:bodyPr/>
        <a:lstStyle/>
        <a:p>
          <a:r>
            <a:rPr lang="en-GB" sz="1800" i="1" dirty="0"/>
            <a:t>Empower</a:t>
          </a:r>
          <a:endParaRPr lang="en-GB" sz="4100" i="1" dirty="0"/>
        </a:p>
      </dgm:t>
    </dgm:pt>
    <dgm:pt modelId="{3C693051-8478-4871-BA32-84C2C100768D}" type="sibTrans" cxnId="{96AD4FDD-39AC-429D-ADC3-BA77956030F7}">
      <dgm:prSet/>
      <dgm:spPr/>
      <dgm:t>
        <a:bodyPr/>
        <a:lstStyle/>
        <a:p>
          <a:endParaRPr lang="en-GB"/>
        </a:p>
      </dgm:t>
    </dgm:pt>
    <dgm:pt modelId="{0DDE2660-976B-40E1-AFBD-22A0F880A142}" type="parTrans" cxnId="{96AD4FDD-39AC-429D-ADC3-BA77956030F7}">
      <dgm:prSet/>
      <dgm:spPr/>
      <dgm:t>
        <a:bodyPr/>
        <a:lstStyle/>
        <a:p>
          <a:endParaRPr lang="en-GB"/>
        </a:p>
      </dgm:t>
    </dgm:pt>
    <dgm:pt modelId="{801641EC-72A7-434A-B463-3EF1D6C22BFF}">
      <dgm:prSet phldrT="[Text]" custT="1"/>
      <dgm:spPr/>
      <dgm:t>
        <a:bodyPr/>
        <a:lstStyle/>
        <a:p>
          <a:r>
            <a:rPr lang="en-GB" sz="2000" i="1" dirty="0"/>
            <a:t>Grow</a:t>
          </a:r>
          <a:endParaRPr lang="en-GB" sz="4000" i="1" dirty="0"/>
        </a:p>
      </dgm:t>
    </dgm:pt>
    <dgm:pt modelId="{1F0DAE9F-A22B-4598-8611-E0B4665FD358}" type="sibTrans" cxnId="{4BE58FC2-0B6D-4FBE-801A-114BE35AF40D}">
      <dgm:prSet/>
      <dgm:spPr/>
      <dgm:t>
        <a:bodyPr/>
        <a:lstStyle/>
        <a:p>
          <a:endParaRPr lang="en-GB"/>
        </a:p>
      </dgm:t>
    </dgm:pt>
    <dgm:pt modelId="{EBB8221D-A54E-4F24-B064-7AAD827F61D9}" type="parTrans" cxnId="{4BE58FC2-0B6D-4FBE-801A-114BE35AF40D}">
      <dgm:prSet/>
      <dgm:spPr/>
      <dgm:t>
        <a:bodyPr/>
        <a:lstStyle/>
        <a:p>
          <a:endParaRPr lang="en-GB"/>
        </a:p>
      </dgm:t>
    </dgm:pt>
    <dgm:pt modelId="{3C19B9C6-84FC-4AB4-A237-0AE6716FCBB5}" type="pres">
      <dgm:prSet presAssocID="{1C8B2A26-AC91-48A6-8F40-DB8A844654E5}" presName="compositeShape" presStyleCnt="0">
        <dgm:presLayoutVars>
          <dgm:chMax val="7"/>
          <dgm:dir/>
          <dgm:resizeHandles val="exact"/>
        </dgm:presLayoutVars>
      </dgm:prSet>
      <dgm:spPr/>
    </dgm:pt>
    <dgm:pt modelId="{5A0CE384-90ED-4C17-A517-1F8FAC86B787}" type="pres">
      <dgm:prSet presAssocID="{1C8B2A26-AC91-48A6-8F40-DB8A844654E5}" presName="wedge1" presStyleLbl="node1" presStyleIdx="0" presStyleCnt="3" custLinFactNeighborX="1236" custLinFactNeighborY="-618"/>
      <dgm:spPr/>
    </dgm:pt>
    <dgm:pt modelId="{464215B0-0182-480A-B168-5F75B44D1505}" type="pres">
      <dgm:prSet presAssocID="{1C8B2A26-AC91-48A6-8F40-DB8A844654E5}" presName="dummy1a" presStyleCnt="0"/>
      <dgm:spPr/>
    </dgm:pt>
    <dgm:pt modelId="{0495EC5F-7E6C-48CB-BB73-6278DBF25184}" type="pres">
      <dgm:prSet presAssocID="{1C8B2A26-AC91-48A6-8F40-DB8A844654E5}" presName="dummy1b" presStyleCnt="0"/>
      <dgm:spPr/>
    </dgm:pt>
    <dgm:pt modelId="{FFCEF3CB-30DD-470A-A12D-D7D2184B8810}" type="pres">
      <dgm:prSet presAssocID="{1C8B2A26-AC91-48A6-8F40-DB8A844654E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C623AC-650D-40FF-B4BB-BBB3EAD72E50}" type="pres">
      <dgm:prSet presAssocID="{1C8B2A26-AC91-48A6-8F40-DB8A844654E5}" presName="wedge2" presStyleLbl="node1" presStyleIdx="1" presStyleCnt="3"/>
      <dgm:spPr/>
    </dgm:pt>
    <dgm:pt modelId="{0770C1C6-F986-44B0-9134-FF7C56E03C5F}" type="pres">
      <dgm:prSet presAssocID="{1C8B2A26-AC91-48A6-8F40-DB8A844654E5}" presName="dummy2a" presStyleCnt="0"/>
      <dgm:spPr/>
    </dgm:pt>
    <dgm:pt modelId="{D37F4AFD-C253-4D5B-BE33-E7CF3529FC6A}" type="pres">
      <dgm:prSet presAssocID="{1C8B2A26-AC91-48A6-8F40-DB8A844654E5}" presName="dummy2b" presStyleCnt="0"/>
      <dgm:spPr/>
    </dgm:pt>
    <dgm:pt modelId="{68D6B3E7-C962-477A-985E-D7291646AD75}" type="pres">
      <dgm:prSet presAssocID="{1C8B2A26-AC91-48A6-8F40-DB8A844654E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B500000-8AAA-4056-94C8-011A060C9EFF}" type="pres">
      <dgm:prSet presAssocID="{1C8B2A26-AC91-48A6-8F40-DB8A844654E5}" presName="wedge3" presStyleLbl="node1" presStyleIdx="2" presStyleCnt="3"/>
      <dgm:spPr/>
    </dgm:pt>
    <dgm:pt modelId="{8AEA2703-B29D-46D2-A10C-63D60FE2D3DF}" type="pres">
      <dgm:prSet presAssocID="{1C8B2A26-AC91-48A6-8F40-DB8A844654E5}" presName="dummy3a" presStyleCnt="0"/>
      <dgm:spPr/>
    </dgm:pt>
    <dgm:pt modelId="{53502068-3527-41B9-8252-0E2E8B29A872}" type="pres">
      <dgm:prSet presAssocID="{1C8B2A26-AC91-48A6-8F40-DB8A844654E5}" presName="dummy3b" presStyleCnt="0"/>
      <dgm:spPr/>
    </dgm:pt>
    <dgm:pt modelId="{A29B2597-BACE-4FA0-8273-C516D7DF7416}" type="pres">
      <dgm:prSet presAssocID="{1C8B2A26-AC91-48A6-8F40-DB8A844654E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5527AE1-E4C0-4CB8-9304-77629110A5AC}" type="pres">
      <dgm:prSet presAssocID="{85E972BA-15FF-4279-BE81-EE581F715243}" presName="arrowWedge1" presStyleLbl="fgSibTrans2D1" presStyleIdx="0" presStyleCnt="3"/>
      <dgm:spPr/>
    </dgm:pt>
    <dgm:pt modelId="{16AB2812-F386-42A2-B6B2-AF9979059054}" type="pres">
      <dgm:prSet presAssocID="{3C693051-8478-4871-BA32-84C2C100768D}" presName="arrowWedge2" presStyleLbl="fgSibTrans2D1" presStyleIdx="1" presStyleCnt="3"/>
      <dgm:spPr/>
    </dgm:pt>
    <dgm:pt modelId="{FA5E87C2-93A5-41C9-AA0E-636C044A5F3A}" type="pres">
      <dgm:prSet presAssocID="{1F0DAE9F-A22B-4598-8611-E0B4665FD358}" presName="arrowWedge3" presStyleLbl="fgSibTrans2D1" presStyleIdx="2" presStyleCnt="3"/>
      <dgm:spPr/>
    </dgm:pt>
  </dgm:ptLst>
  <dgm:cxnLst>
    <dgm:cxn modelId="{C61D4020-E066-4E4E-863C-4159CC71BC9A}" type="presOf" srcId="{D47DC1FB-29EF-450A-B0AA-0C70D13BDBE5}" destId="{5A0CE384-90ED-4C17-A517-1F8FAC86B787}" srcOrd="0" destOrd="0" presId="urn:microsoft.com/office/officeart/2005/8/layout/cycle8"/>
    <dgm:cxn modelId="{B1B94221-0D7C-4213-B18D-805AD9D79AEF}" type="presOf" srcId="{9AEF6C43-FA93-4873-BDF4-4F61259F857C}" destId="{68D6B3E7-C962-477A-985E-D7291646AD75}" srcOrd="1" destOrd="0" presId="urn:microsoft.com/office/officeart/2005/8/layout/cycle8"/>
    <dgm:cxn modelId="{1573FB34-FA23-4679-BDBC-02B39735303E}" srcId="{1C8B2A26-AC91-48A6-8F40-DB8A844654E5}" destId="{D47DC1FB-29EF-450A-B0AA-0C70D13BDBE5}" srcOrd="0" destOrd="0" parTransId="{DD1A0CE5-849A-41BE-A58D-16E902FAEF45}" sibTransId="{85E972BA-15FF-4279-BE81-EE581F715243}"/>
    <dgm:cxn modelId="{1DE5CC3E-91C9-47C5-8379-47335CCEAD83}" type="presOf" srcId="{1C8B2A26-AC91-48A6-8F40-DB8A844654E5}" destId="{3C19B9C6-84FC-4AB4-A237-0AE6716FCBB5}" srcOrd="0" destOrd="0" presId="urn:microsoft.com/office/officeart/2005/8/layout/cycle8"/>
    <dgm:cxn modelId="{47B8CD6C-E179-44EA-987C-B46DFEBCDFF2}" type="presOf" srcId="{D47DC1FB-29EF-450A-B0AA-0C70D13BDBE5}" destId="{FFCEF3CB-30DD-470A-A12D-D7D2184B8810}" srcOrd="1" destOrd="0" presId="urn:microsoft.com/office/officeart/2005/8/layout/cycle8"/>
    <dgm:cxn modelId="{BEBA69C0-2550-45C4-ADF3-46A6473A85FD}" type="presOf" srcId="{801641EC-72A7-434A-B463-3EF1D6C22BFF}" destId="{A29B2597-BACE-4FA0-8273-C516D7DF7416}" srcOrd="1" destOrd="0" presId="urn:microsoft.com/office/officeart/2005/8/layout/cycle8"/>
    <dgm:cxn modelId="{4BE58FC2-0B6D-4FBE-801A-114BE35AF40D}" srcId="{1C8B2A26-AC91-48A6-8F40-DB8A844654E5}" destId="{801641EC-72A7-434A-B463-3EF1D6C22BFF}" srcOrd="2" destOrd="0" parTransId="{EBB8221D-A54E-4F24-B064-7AAD827F61D9}" sibTransId="{1F0DAE9F-A22B-4598-8611-E0B4665FD358}"/>
    <dgm:cxn modelId="{DCBDABCD-9CFE-4E6E-B4A1-1BF54EAB096D}" type="presOf" srcId="{9AEF6C43-FA93-4873-BDF4-4F61259F857C}" destId="{88C623AC-650D-40FF-B4BB-BBB3EAD72E50}" srcOrd="0" destOrd="0" presId="urn:microsoft.com/office/officeart/2005/8/layout/cycle8"/>
    <dgm:cxn modelId="{96AD4FDD-39AC-429D-ADC3-BA77956030F7}" srcId="{1C8B2A26-AC91-48A6-8F40-DB8A844654E5}" destId="{9AEF6C43-FA93-4873-BDF4-4F61259F857C}" srcOrd="1" destOrd="0" parTransId="{0DDE2660-976B-40E1-AFBD-22A0F880A142}" sibTransId="{3C693051-8478-4871-BA32-84C2C100768D}"/>
    <dgm:cxn modelId="{614E60DF-6F02-4BE1-87DA-39D26B31C003}" type="presOf" srcId="{801641EC-72A7-434A-B463-3EF1D6C22BFF}" destId="{7B500000-8AAA-4056-94C8-011A060C9EFF}" srcOrd="0" destOrd="0" presId="urn:microsoft.com/office/officeart/2005/8/layout/cycle8"/>
    <dgm:cxn modelId="{669B442C-95DF-42A1-B73A-6406CD4DD10E}" type="presParOf" srcId="{3C19B9C6-84FC-4AB4-A237-0AE6716FCBB5}" destId="{5A0CE384-90ED-4C17-A517-1F8FAC86B787}" srcOrd="0" destOrd="0" presId="urn:microsoft.com/office/officeart/2005/8/layout/cycle8"/>
    <dgm:cxn modelId="{7B1ABC04-F64B-41A8-98BB-D488CFD67E8F}" type="presParOf" srcId="{3C19B9C6-84FC-4AB4-A237-0AE6716FCBB5}" destId="{464215B0-0182-480A-B168-5F75B44D1505}" srcOrd="1" destOrd="0" presId="urn:microsoft.com/office/officeart/2005/8/layout/cycle8"/>
    <dgm:cxn modelId="{4170D741-42CC-463D-8402-695EF73F2EAD}" type="presParOf" srcId="{3C19B9C6-84FC-4AB4-A237-0AE6716FCBB5}" destId="{0495EC5F-7E6C-48CB-BB73-6278DBF25184}" srcOrd="2" destOrd="0" presId="urn:microsoft.com/office/officeart/2005/8/layout/cycle8"/>
    <dgm:cxn modelId="{268ACC74-34A8-4A93-A8CA-337BB487B32D}" type="presParOf" srcId="{3C19B9C6-84FC-4AB4-A237-0AE6716FCBB5}" destId="{FFCEF3CB-30DD-470A-A12D-D7D2184B8810}" srcOrd="3" destOrd="0" presId="urn:microsoft.com/office/officeart/2005/8/layout/cycle8"/>
    <dgm:cxn modelId="{2174D2D0-AFFF-45A9-A7FD-E2BA5A70835F}" type="presParOf" srcId="{3C19B9C6-84FC-4AB4-A237-0AE6716FCBB5}" destId="{88C623AC-650D-40FF-B4BB-BBB3EAD72E50}" srcOrd="4" destOrd="0" presId="urn:microsoft.com/office/officeart/2005/8/layout/cycle8"/>
    <dgm:cxn modelId="{7DC0D541-3191-4AB8-9E8B-92F9E33D4AB6}" type="presParOf" srcId="{3C19B9C6-84FC-4AB4-A237-0AE6716FCBB5}" destId="{0770C1C6-F986-44B0-9134-FF7C56E03C5F}" srcOrd="5" destOrd="0" presId="urn:microsoft.com/office/officeart/2005/8/layout/cycle8"/>
    <dgm:cxn modelId="{70133B91-29B3-451F-ABA6-9F7DF956EA4F}" type="presParOf" srcId="{3C19B9C6-84FC-4AB4-A237-0AE6716FCBB5}" destId="{D37F4AFD-C253-4D5B-BE33-E7CF3529FC6A}" srcOrd="6" destOrd="0" presId="urn:microsoft.com/office/officeart/2005/8/layout/cycle8"/>
    <dgm:cxn modelId="{D9F401BB-B786-46EB-B4B6-27AD5AE24EC3}" type="presParOf" srcId="{3C19B9C6-84FC-4AB4-A237-0AE6716FCBB5}" destId="{68D6B3E7-C962-477A-985E-D7291646AD75}" srcOrd="7" destOrd="0" presId="urn:microsoft.com/office/officeart/2005/8/layout/cycle8"/>
    <dgm:cxn modelId="{146ACB75-8DC1-460F-A29B-880176020F54}" type="presParOf" srcId="{3C19B9C6-84FC-4AB4-A237-0AE6716FCBB5}" destId="{7B500000-8AAA-4056-94C8-011A060C9EFF}" srcOrd="8" destOrd="0" presId="urn:microsoft.com/office/officeart/2005/8/layout/cycle8"/>
    <dgm:cxn modelId="{068F088E-61D7-4917-B8D0-535BEBE1A88A}" type="presParOf" srcId="{3C19B9C6-84FC-4AB4-A237-0AE6716FCBB5}" destId="{8AEA2703-B29D-46D2-A10C-63D60FE2D3DF}" srcOrd="9" destOrd="0" presId="urn:microsoft.com/office/officeart/2005/8/layout/cycle8"/>
    <dgm:cxn modelId="{BBD87F83-61DB-4856-9DF1-2661B6B83CE2}" type="presParOf" srcId="{3C19B9C6-84FC-4AB4-A237-0AE6716FCBB5}" destId="{53502068-3527-41B9-8252-0E2E8B29A872}" srcOrd="10" destOrd="0" presId="urn:microsoft.com/office/officeart/2005/8/layout/cycle8"/>
    <dgm:cxn modelId="{5272DCAE-D289-428A-8FEE-F4B79CB9D44E}" type="presParOf" srcId="{3C19B9C6-84FC-4AB4-A237-0AE6716FCBB5}" destId="{A29B2597-BACE-4FA0-8273-C516D7DF7416}" srcOrd="11" destOrd="0" presId="urn:microsoft.com/office/officeart/2005/8/layout/cycle8"/>
    <dgm:cxn modelId="{8827AB5F-E467-4CF4-9F17-4B53376B9915}" type="presParOf" srcId="{3C19B9C6-84FC-4AB4-A237-0AE6716FCBB5}" destId="{65527AE1-E4C0-4CB8-9304-77629110A5AC}" srcOrd="12" destOrd="0" presId="urn:microsoft.com/office/officeart/2005/8/layout/cycle8"/>
    <dgm:cxn modelId="{A9F33E1E-BC3B-4CFD-9558-8186EF0840F9}" type="presParOf" srcId="{3C19B9C6-84FC-4AB4-A237-0AE6716FCBB5}" destId="{16AB2812-F386-42A2-B6B2-AF9979059054}" srcOrd="13" destOrd="0" presId="urn:microsoft.com/office/officeart/2005/8/layout/cycle8"/>
    <dgm:cxn modelId="{75E279B2-273F-469D-B8EC-0B651FC51FC9}" type="presParOf" srcId="{3C19B9C6-84FC-4AB4-A237-0AE6716FCBB5}" destId="{FA5E87C2-93A5-41C9-AA0E-636C044A5F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8B2A26-AC91-48A6-8F40-DB8A844654E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47DC1FB-29EF-450A-B0AA-0C70D13BDBE5}">
      <dgm:prSet phldrT="[Text]" custT="1"/>
      <dgm:spPr/>
      <dgm:t>
        <a:bodyPr/>
        <a:lstStyle/>
        <a:p>
          <a:r>
            <a:rPr lang="en-GB" sz="2000" i="1" dirty="0"/>
            <a:t>Ignite</a:t>
          </a:r>
          <a:endParaRPr lang="en-GB" sz="4000" i="1" dirty="0"/>
        </a:p>
      </dgm:t>
    </dgm:pt>
    <dgm:pt modelId="{DD1A0CE5-849A-41BE-A58D-16E902FAEF45}" type="parTrans" cxnId="{1573FB34-FA23-4679-BDBC-02B39735303E}">
      <dgm:prSet/>
      <dgm:spPr/>
      <dgm:t>
        <a:bodyPr/>
        <a:lstStyle/>
        <a:p>
          <a:endParaRPr lang="en-GB"/>
        </a:p>
      </dgm:t>
    </dgm:pt>
    <dgm:pt modelId="{85E972BA-15FF-4279-BE81-EE581F715243}" type="sibTrans" cxnId="{1573FB34-FA23-4679-BDBC-02B39735303E}">
      <dgm:prSet/>
      <dgm:spPr/>
      <dgm:t>
        <a:bodyPr/>
        <a:lstStyle/>
        <a:p>
          <a:endParaRPr lang="en-GB"/>
        </a:p>
      </dgm:t>
    </dgm:pt>
    <dgm:pt modelId="{9AEF6C43-FA93-4873-BDF4-4F61259F857C}">
      <dgm:prSet phldrT="[Text]" custT="1"/>
      <dgm:spPr/>
      <dgm:t>
        <a:bodyPr/>
        <a:lstStyle/>
        <a:p>
          <a:r>
            <a:rPr lang="en-GB" sz="3600" b="1" dirty="0"/>
            <a:t>Empower</a:t>
          </a:r>
          <a:endParaRPr lang="en-GB" sz="3900" b="1" dirty="0"/>
        </a:p>
      </dgm:t>
    </dgm:pt>
    <dgm:pt modelId="{0DDE2660-976B-40E1-AFBD-22A0F880A142}" type="parTrans" cxnId="{96AD4FDD-39AC-429D-ADC3-BA77956030F7}">
      <dgm:prSet/>
      <dgm:spPr/>
      <dgm:t>
        <a:bodyPr/>
        <a:lstStyle/>
        <a:p>
          <a:endParaRPr lang="en-GB"/>
        </a:p>
      </dgm:t>
    </dgm:pt>
    <dgm:pt modelId="{3C693051-8478-4871-BA32-84C2C100768D}" type="sibTrans" cxnId="{96AD4FDD-39AC-429D-ADC3-BA77956030F7}">
      <dgm:prSet/>
      <dgm:spPr/>
      <dgm:t>
        <a:bodyPr/>
        <a:lstStyle/>
        <a:p>
          <a:endParaRPr lang="en-GB"/>
        </a:p>
      </dgm:t>
    </dgm:pt>
    <dgm:pt modelId="{801641EC-72A7-434A-B463-3EF1D6C22BFF}">
      <dgm:prSet phldrT="[Text]" custT="1"/>
      <dgm:spPr/>
      <dgm:t>
        <a:bodyPr/>
        <a:lstStyle/>
        <a:p>
          <a:r>
            <a:rPr lang="en-GB" sz="2000" i="1" dirty="0"/>
            <a:t>Grow</a:t>
          </a:r>
          <a:endParaRPr lang="en-GB" sz="4400" i="1" dirty="0"/>
        </a:p>
      </dgm:t>
    </dgm:pt>
    <dgm:pt modelId="{EBB8221D-A54E-4F24-B064-7AAD827F61D9}" type="parTrans" cxnId="{4BE58FC2-0B6D-4FBE-801A-114BE35AF40D}">
      <dgm:prSet/>
      <dgm:spPr/>
      <dgm:t>
        <a:bodyPr/>
        <a:lstStyle/>
        <a:p>
          <a:endParaRPr lang="en-GB"/>
        </a:p>
      </dgm:t>
    </dgm:pt>
    <dgm:pt modelId="{1F0DAE9F-A22B-4598-8611-E0B4665FD358}" type="sibTrans" cxnId="{4BE58FC2-0B6D-4FBE-801A-114BE35AF40D}">
      <dgm:prSet/>
      <dgm:spPr/>
      <dgm:t>
        <a:bodyPr/>
        <a:lstStyle/>
        <a:p>
          <a:endParaRPr lang="en-GB"/>
        </a:p>
      </dgm:t>
    </dgm:pt>
    <dgm:pt modelId="{3C19B9C6-84FC-4AB4-A237-0AE6716FCBB5}" type="pres">
      <dgm:prSet presAssocID="{1C8B2A26-AC91-48A6-8F40-DB8A844654E5}" presName="compositeShape" presStyleCnt="0">
        <dgm:presLayoutVars>
          <dgm:chMax val="7"/>
          <dgm:dir/>
          <dgm:resizeHandles val="exact"/>
        </dgm:presLayoutVars>
      </dgm:prSet>
      <dgm:spPr/>
    </dgm:pt>
    <dgm:pt modelId="{5A0CE384-90ED-4C17-A517-1F8FAC86B787}" type="pres">
      <dgm:prSet presAssocID="{1C8B2A26-AC91-48A6-8F40-DB8A844654E5}" presName="wedge1" presStyleLbl="node1" presStyleIdx="0" presStyleCnt="3" custLinFactNeighborX="1236" custLinFactNeighborY="-618"/>
      <dgm:spPr/>
    </dgm:pt>
    <dgm:pt modelId="{464215B0-0182-480A-B168-5F75B44D1505}" type="pres">
      <dgm:prSet presAssocID="{1C8B2A26-AC91-48A6-8F40-DB8A844654E5}" presName="dummy1a" presStyleCnt="0"/>
      <dgm:spPr/>
    </dgm:pt>
    <dgm:pt modelId="{0495EC5F-7E6C-48CB-BB73-6278DBF25184}" type="pres">
      <dgm:prSet presAssocID="{1C8B2A26-AC91-48A6-8F40-DB8A844654E5}" presName="dummy1b" presStyleCnt="0"/>
      <dgm:spPr/>
    </dgm:pt>
    <dgm:pt modelId="{FFCEF3CB-30DD-470A-A12D-D7D2184B8810}" type="pres">
      <dgm:prSet presAssocID="{1C8B2A26-AC91-48A6-8F40-DB8A844654E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C623AC-650D-40FF-B4BB-BBB3EAD72E50}" type="pres">
      <dgm:prSet presAssocID="{1C8B2A26-AC91-48A6-8F40-DB8A844654E5}" presName="wedge2" presStyleLbl="node1" presStyleIdx="1" presStyleCnt="3"/>
      <dgm:spPr/>
    </dgm:pt>
    <dgm:pt modelId="{0770C1C6-F986-44B0-9134-FF7C56E03C5F}" type="pres">
      <dgm:prSet presAssocID="{1C8B2A26-AC91-48A6-8F40-DB8A844654E5}" presName="dummy2a" presStyleCnt="0"/>
      <dgm:spPr/>
    </dgm:pt>
    <dgm:pt modelId="{D37F4AFD-C253-4D5B-BE33-E7CF3529FC6A}" type="pres">
      <dgm:prSet presAssocID="{1C8B2A26-AC91-48A6-8F40-DB8A844654E5}" presName="dummy2b" presStyleCnt="0"/>
      <dgm:spPr/>
    </dgm:pt>
    <dgm:pt modelId="{68D6B3E7-C962-477A-985E-D7291646AD75}" type="pres">
      <dgm:prSet presAssocID="{1C8B2A26-AC91-48A6-8F40-DB8A844654E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B500000-8AAA-4056-94C8-011A060C9EFF}" type="pres">
      <dgm:prSet presAssocID="{1C8B2A26-AC91-48A6-8F40-DB8A844654E5}" presName="wedge3" presStyleLbl="node1" presStyleIdx="2" presStyleCnt="3"/>
      <dgm:spPr/>
    </dgm:pt>
    <dgm:pt modelId="{8AEA2703-B29D-46D2-A10C-63D60FE2D3DF}" type="pres">
      <dgm:prSet presAssocID="{1C8B2A26-AC91-48A6-8F40-DB8A844654E5}" presName="dummy3a" presStyleCnt="0"/>
      <dgm:spPr/>
    </dgm:pt>
    <dgm:pt modelId="{53502068-3527-41B9-8252-0E2E8B29A872}" type="pres">
      <dgm:prSet presAssocID="{1C8B2A26-AC91-48A6-8F40-DB8A844654E5}" presName="dummy3b" presStyleCnt="0"/>
      <dgm:spPr/>
    </dgm:pt>
    <dgm:pt modelId="{A29B2597-BACE-4FA0-8273-C516D7DF7416}" type="pres">
      <dgm:prSet presAssocID="{1C8B2A26-AC91-48A6-8F40-DB8A844654E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5527AE1-E4C0-4CB8-9304-77629110A5AC}" type="pres">
      <dgm:prSet presAssocID="{85E972BA-15FF-4279-BE81-EE581F715243}" presName="arrowWedge1" presStyleLbl="fgSibTrans2D1" presStyleIdx="0" presStyleCnt="3"/>
      <dgm:spPr/>
    </dgm:pt>
    <dgm:pt modelId="{16AB2812-F386-42A2-B6B2-AF9979059054}" type="pres">
      <dgm:prSet presAssocID="{3C693051-8478-4871-BA32-84C2C100768D}" presName="arrowWedge2" presStyleLbl="fgSibTrans2D1" presStyleIdx="1" presStyleCnt="3"/>
      <dgm:spPr/>
    </dgm:pt>
    <dgm:pt modelId="{FA5E87C2-93A5-41C9-AA0E-636C044A5F3A}" type="pres">
      <dgm:prSet presAssocID="{1F0DAE9F-A22B-4598-8611-E0B4665FD358}" presName="arrowWedge3" presStyleLbl="fgSibTrans2D1" presStyleIdx="2" presStyleCnt="3"/>
      <dgm:spPr/>
    </dgm:pt>
  </dgm:ptLst>
  <dgm:cxnLst>
    <dgm:cxn modelId="{C61D4020-E066-4E4E-863C-4159CC71BC9A}" type="presOf" srcId="{D47DC1FB-29EF-450A-B0AA-0C70D13BDBE5}" destId="{5A0CE384-90ED-4C17-A517-1F8FAC86B787}" srcOrd="0" destOrd="0" presId="urn:microsoft.com/office/officeart/2005/8/layout/cycle8"/>
    <dgm:cxn modelId="{B1B94221-0D7C-4213-B18D-805AD9D79AEF}" type="presOf" srcId="{9AEF6C43-FA93-4873-BDF4-4F61259F857C}" destId="{68D6B3E7-C962-477A-985E-D7291646AD75}" srcOrd="1" destOrd="0" presId="urn:microsoft.com/office/officeart/2005/8/layout/cycle8"/>
    <dgm:cxn modelId="{1573FB34-FA23-4679-BDBC-02B39735303E}" srcId="{1C8B2A26-AC91-48A6-8F40-DB8A844654E5}" destId="{D47DC1FB-29EF-450A-B0AA-0C70D13BDBE5}" srcOrd="0" destOrd="0" parTransId="{DD1A0CE5-849A-41BE-A58D-16E902FAEF45}" sibTransId="{85E972BA-15FF-4279-BE81-EE581F715243}"/>
    <dgm:cxn modelId="{1DE5CC3E-91C9-47C5-8379-47335CCEAD83}" type="presOf" srcId="{1C8B2A26-AC91-48A6-8F40-DB8A844654E5}" destId="{3C19B9C6-84FC-4AB4-A237-0AE6716FCBB5}" srcOrd="0" destOrd="0" presId="urn:microsoft.com/office/officeart/2005/8/layout/cycle8"/>
    <dgm:cxn modelId="{47B8CD6C-E179-44EA-987C-B46DFEBCDFF2}" type="presOf" srcId="{D47DC1FB-29EF-450A-B0AA-0C70D13BDBE5}" destId="{FFCEF3CB-30DD-470A-A12D-D7D2184B8810}" srcOrd="1" destOrd="0" presId="urn:microsoft.com/office/officeart/2005/8/layout/cycle8"/>
    <dgm:cxn modelId="{BEBA69C0-2550-45C4-ADF3-46A6473A85FD}" type="presOf" srcId="{801641EC-72A7-434A-B463-3EF1D6C22BFF}" destId="{A29B2597-BACE-4FA0-8273-C516D7DF7416}" srcOrd="1" destOrd="0" presId="urn:microsoft.com/office/officeart/2005/8/layout/cycle8"/>
    <dgm:cxn modelId="{4BE58FC2-0B6D-4FBE-801A-114BE35AF40D}" srcId="{1C8B2A26-AC91-48A6-8F40-DB8A844654E5}" destId="{801641EC-72A7-434A-B463-3EF1D6C22BFF}" srcOrd="2" destOrd="0" parTransId="{EBB8221D-A54E-4F24-B064-7AAD827F61D9}" sibTransId="{1F0DAE9F-A22B-4598-8611-E0B4665FD358}"/>
    <dgm:cxn modelId="{DCBDABCD-9CFE-4E6E-B4A1-1BF54EAB096D}" type="presOf" srcId="{9AEF6C43-FA93-4873-BDF4-4F61259F857C}" destId="{88C623AC-650D-40FF-B4BB-BBB3EAD72E50}" srcOrd="0" destOrd="0" presId="urn:microsoft.com/office/officeart/2005/8/layout/cycle8"/>
    <dgm:cxn modelId="{96AD4FDD-39AC-429D-ADC3-BA77956030F7}" srcId="{1C8B2A26-AC91-48A6-8F40-DB8A844654E5}" destId="{9AEF6C43-FA93-4873-BDF4-4F61259F857C}" srcOrd="1" destOrd="0" parTransId="{0DDE2660-976B-40E1-AFBD-22A0F880A142}" sibTransId="{3C693051-8478-4871-BA32-84C2C100768D}"/>
    <dgm:cxn modelId="{614E60DF-6F02-4BE1-87DA-39D26B31C003}" type="presOf" srcId="{801641EC-72A7-434A-B463-3EF1D6C22BFF}" destId="{7B500000-8AAA-4056-94C8-011A060C9EFF}" srcOrd="0" destOrd="0" presId="urn:microsoft.com/office/officeart/2005/8/layout/cycle8"/>
    <dgm:cxn modelId="{669B442C-95DF-42A1-B73A-6406CD4DD10E}" type="presParOf" srcId="{3C19B9C6-84FC-4AB4-A237-0AE6716FCBB5}" destId="{5A0CE384-90ED-4C17-A517-1F8FAC86B787}" srcOrd="0" destOrd="0" presId="urn:microsoft.com/office/officeart/2005/8/layout/cycle8"/>
    <dgm:cxn modelId="{7B1ABC04-F64B-41A8-98BB-D488CFD67E8F}" type="presParOf" srcId="{3C19B9C6-84FC-4AB4-A237-0AE6716FCBB5}" destId="{464215B0-0182-480A-B168-5F75B44D1505}" srcOrd="1" destOrd="0" presId="urn:microsoft.com/office/officeart/2005/8/layout/cycle8"/>
    <dgm:cxn modelId="{4170D741-42CC-463D-8402-695EF73F2EAD}" type="presParOf" srcId="{3C19B9C6-84FC-4AB4-A237-0AE6716FCBB5}" destId="{0495EC5F-7E6C-48CB-BB73-6278DBF25184}" srcOrd="2" destOrd="0" presId="urn:microsoft.com/office/officeart/2005/8/layout/cycle8"/>
    <dgm:cxn modelId="{268ACC74-34A8-4A93-A8CA-337BB487B32D}" type="presParOf" srcId="{3C19B9C6-84FC-4AB4-A237-0AE6716FCBB5}" destId="{FFCEF3CB-30DD-470A-A12D-D7D2184B8810}" srcOrd="3" destOrd="0" presId="urn:microsoft.com/office/officeart/2005/8/layout/cycle8"/>
    <dgm:cxn modelId="{2174D2D0-AFFF-45A9-A7FD-E2BA5A70835F}" type="presParOf" srcId="{3C19B9C6-84FC-4AB4-A237-0AE6716FCBB5}" destId="{88C623AC-650D-40FF-B4BB-BBB3EAD72E50}" srcOrd="4" destOrd="0" presId="urn:microsoft.com/office/officeart/2005/8/layout/cycle8"/>
    <dgm:cxn modelId="{7DC0D541-3191-4AB8-9E8B-92F9E33D4AB6}" type="presParOf" srcId="{3C19B9C6-84FC-4AB4-A237-0AE6716FCBB5}" destId="{0770C1C6-F986-44B0-9134-FF7C56E03C5F}" srcOrd="5" destOrd="0" presId="urn:microsoft.com/office/officeart/2005/8/layout/cycle8"/>
    <dgm:cxn modelId="{70133B91-29B3-451F-ABA6-9F7DF956EA4F}" type="presParOf" srcId="{3C19B9C6-84FC-4AB4-A237-0AE6716FCBB5}" destId="{D37F4AFD-C253-4D5B-BE33-E7CF3529FC6A}" srcOrd="6" destOrd="0" presId="urn:microsoft.com/office/officeart/2005/8/layout/cycle8"/>
    <dgm:cxn modelId="{D9F401BB-B786-46EB-B4B6-27AD5AE24EC3}" type="presParOf" srcId="{3C19B9C6-84FC-4AB4-A237-0AE6716FCBB5}" destId="{68D6B3E7-C962-477A-985E-D7291646AD75}" srcOrd="7" destOrd="0" presId="urn:microsoft.com/office/officeart/2005/8/layout/cycle8"/>
    <dgm:cxn modelId="{146ACB75-8DC1-460F-A29B-880176020F54}" type="presParOf" srcId="{3C19B9C6-84FC-4AB4-A237-0AE6716FCBB5}" destId="{7B500000-8AAA-4056-94C8-011A060C9EFF}" srcOrd="8" destOrd="0" presId="urn:microsoft.com/office/officeart/2005/8/layout/cycle8"/>
    <dgm:cxn modelId="{068F088E-61D7-4917-B8D0-535BEBE1A88A}" type="presParOf" srcId="{3C19B9C6-84FC-4AB4-A237-0AE6716FCBB5}" destId="{8AEA2703-B29D-46D2-A10C-63D60FE2D3DF}" srcOrd="9" destOrd="0" presId="urn:microsoft.com/office/officeart/2005/8/layout/cycle8"/>
    <dgm:cxn modelId="{BBD87F83-61DB-4856-9DF1-2661B6B83CE2}" type="presParOf" srcId="{3C19B9C6-84FC-4AB4-A237-0AE6716FCBB5}" destId="{53502068-3527-41B9-8252-0E2E8B29A872}" srcOrd="10" destOrd="0" presId="urn:microsoft.com/office/officeart/2005/8/layout/cycle8"/>
    <dgm:cxn modelId="{5272DCAE-D289-428A-8FEE-F4B79CB9D44E}" type="presParOf" srcId="{3C19B9C6-84FC-4AB4-A237-0AE6716FCBB5}" destId="{A29B2597-BACE-4FA0-8273-C516D7DF7416}" srcOrd="11" destOrd="0" presId="urn:microsoft.com/office/officeart/2005/8/layout/cycle8"/>
    <dgm:cxn modelId="{8827AB5F-E467-4CF4-9F17-4B53376B9915}" type="presParOf" srcId="{3C19B9C6-84FC-4AB4-A237-0AE6716FCBB5}" destId="{65527AE1-E4C0-4CB8-9304-77629110A5AC}" srcOrd="12" destOrd="0" presId="urn:microsoft.com/office/officeart/2005/8/layout/cycle8"/>
    <dgm:cxn modelId="{A9F33E1E-BC3B-4CFD-9558-8186EF0840F9}" type="presParOf" srcId="{3C19B9C6-84FC-4AB4-A237-0AE6716FCBB5}" destId="{16AB2812-F386-42A2-B6B2-AF9979059054}" srcOrd="13" destOrd="0" presId="urn:microsoft.com/office/officeart/2005/8/layout/cycle8"/>
    <dgm:cxn modelId="{75E279B2-273F-469D-B8EC-0B651FC51FC9}" type="presParOf" srcId="{3C19B9C6-84FC-4AB4-A237-0AE6716FCBB5}" destId="{FA5E87C2-93A5-41C9-AA0E-636C044A5F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8B2A26-AC91-48A6-8F40-DB8A844654E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47DC1FB-29EF-450A-B0AA-0C70D13BDBE5}">
      <dgm:prSet phldrT="[Text]" custT="1"/>
      <dgm:spPr/>
      <dgm:t>
        <a:bodyPr/>
        <a:lstStyle/>
        <a:p>
          <a:r>
            <a:rPr lang="en-GB" sz="2000" i="1" dirty="0"/>
            <a:t>Ignite</a:t>
          </a:r>
          <a:endParaRPr lang="en-GB" sz="4000" i="1" dirty="0"/>
        </a:p>
      </dgm:t>
    </dgm:pt>
    <dgm:pt modelId="{DD1A0CE5-849A-41BE-A58D-16E902FAEF45}" type="parTrans" cxnId="{1573FB34-FA23-4679-BDBC-02B39735303E}">
      <dgm:prSet/>
      <dgm:spPr/>
      <dgm:t>
        <a:bodyPr/>
        <a:lstStyle/>
        <a:p>
          <a:endParaRPr lang="en-GB"/>
        </a:p>
      </dgm:t>
    </dgm:pt>
    <dgm:pt modelId="{85E972BA-15FF-4279-BE81-EE581F715243}" type="sibTrans" cxnId="{1573FB34-FA23-4679-BDBC-02B39735303E}">
      <dgm:prSet/>
      <dgm:spPr/>
      <dgm:t>
        <a:bodyPr/>
        <a:lstStyle/>
        <a:p>
          <a:endParaRPr lang="en-GB"/>
        </a:p>
      </dgm:t>
    </dgm:pt>
    <dgm:pt modelId="{9AEF6C43-FA93-4873-BDF4-4F61259F857C}">
      <dgm:prSet phldrT="[Text]" custT="1"/>
      <dgm:spPr/>
      <dgm:t>
        <a:bodyPr/>
        <a:lstStyle/>
        <a:p>
          <a:r>
            <a:rPr lang="en-GB" sz="2000" i="1" dirty="0"/>
            <a:t>Empower</a:t>
          </a:r>
          <a:endParaRPr lang="en-GB" sz="3600" i="1" dirty="0"/>
        </a:p>
      </dgm:t>
    </dgm:pt>
    <dgm:pt modelId="{0DDE2660-976B-40E1-AFBD-22A0F880A142}" type="parTrans" cxnId="{96AD4FDD-39AC-429D-ADC3-BA77956030F7}">
      <dgm:prSet/>
      <dgm:spPr/>
      <dgm:t>
        <a:bodyPr/>
        <a:lstStyle/>
        <a:p>
          <a:endParaRPr lang="en-GB"/>
        </a:p>
      </dgm:t>
    </dgm:pt>
    <dgm:pt modelId="{3C693051-8478-4871-BA32-84C2C100768D}" type="sibTrans" cxnId="{96AD4FDD-39AC-429D-ADC3-BA77956030F7}">
      <dgm:prSet/>
      <dgm:spPr/>
      <dgm:t>
        <a:bodyPr/>
        <a:lstStyle/>
        <a:p>
          <a:endParaRPr lang="en-GB"/>
        </a:p>
      </dgm:t>
    </dgm:pt>
    <dgm:pt modelId="{801641EC-72A7-434A-B463-3EF1D6C22BFF}">
      <dgm:prSet phldrT="[Text]"/>
      <dgm:spPr/>
      <dgm:t>
        <a:bodyPr/>
        <a:lstStyle/>
        <a:p>
          <a:r>
            <a:rPr lang="en-GB" b="1" dirty="0"/>
            <a:t>Grow</a:t>
          </a:r>
        </a:p>
      </dgm:t>
    </dgm:pt>
    <dgm:pt modelId="{EBB8221D-A54E-4F24-B064-7AAD827F61D9}" type="parTrans" cxnId="{4BE58FC2-0B6D-4FBE-801A-114BE35AF40D}">
      <dgm:prSet/>
      <dgm:spPr/>
      <dgm:t>
        <a:bodyPr/>
        <a:lstStyle/>
        <a:p>
          <a:endParaRPr lang="en-GB"/>
        </a:p>
      </dgm:t>
    </dgm:pt>
    <dgm:pt modelId="{1F0DAE9F-A22B-4598-8611-E0B4665FD358}" type="sibTrans" cxnId="{4BE58FC2-0B6D-4FBE-801A-114BE35AF40D}">
      <dgm:prSet/>
      <dgm:spPr/>
      <dgm:t>
        <a:bodyPr/>
        <a:lstStyle/>
        <a:p>
          <a:endParaRPr lang="en-GB"/>
        </a:p>
      </dgm:t>
    </dgm:pt>
    <dgm:pt modelId="{3C19B9C6-84FC-4AB4-A237-0AE6716FCBB5}" type="pres">
      <dgm:prSet presAssocID="{1C8B2A26-AC91-48A6-8F40-DB8A844654E5}" presName="compositeShape" presStyleCnt="0">
        <dgm:presLayoutVars>
          <dgm:chMax val="7"/>
          <dgm:dir/>
          <dgm:resizeHandles val="exact"/>
        </dgm:presLayoutVars>
      </dgm:prSet>
      <dgm:spPr/>
    </dgm:pt>
    <dgm:pt modelId="{5A0CE384-90ED-4C17-A517-1F8FAC86B787}" type="pres">
      <dgm:prSet presAssocID="{1C8B2A26-AC91-48A6-8F40-DB8A844654E5}" presName="wedge1" presStyleLbl="node1" presStyleIdx="0" presStyleCnt="3" custLinFactNeighborX="1236" custLinFactNeighborY="-618"/>
      <dgm:spPr/>
    </dgm:pt>
    <dgm:pt modelId="{464215B0-0182-480A-B168-5F75B44D1505}" type="pres">
      <dgm:prSet presAssocID="{1C8B2A26-AC91-48A6-8F40-DB8A844654E5}" presName="dummy1a" presStyleCnt="0"/>
      <dgm:spPr/>
    </dgm:pt>
    <dgm:pt modelId="{0495EC5F-7E6C-48CB-BB73-6278DBF25184}" type="pres">
      <dgm:prSet presAssocID="{1C8B2A26-AC91-48A6-8F40-DB8A844654E5}" presName="dummy1b" presStyleCnt="0"/>
      <dgm:spPr/>
    </dgm:pt>
    <dgm:pt modelId="{FFCEF3CB-30DD-470A-A12D-D7D2184B8810}" type="pres">
      <dgm:prSet presAssocID="{1C8B2A26-AC91-48A6-8F40-DB8A844654E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C623AC-650D-40FF-B4BB-BBB3EAD72E50}" type="pres">
      <dgm:prSet presAssocID="{1C8B2A26-AC91-48A6-8F40-DB8A844654E5}" presName="wedge2" presStyleLbl="node1" presStyleIdx="1" presStyleCnt="3"/>
      <dgm:spPr/>
    </dgm:pt>
    <dgm:pt modelId="{0770C1C6-F986-44B0-9134-FF7C56E03C5F}" type="pres">
      <dgm:prSet presAssocID="{1C8B2A26-AC91-48A6-8F40-DB8A844654E5}" presName="dummy2a" presStyleCnt="0"/>
      <dgm:spPr/>
    </dgm:pt>
    <dgm:pt modelId="{D37F4AFD-C253-4D5B-BE33-E7CF3529FC6A}" type="pres">
      <dgm:prSet presAssocID="{1C8B2A26-AC91-48A6-8F40-DB8A844654E5}" presName="dummy2b" presStyleCnt="0"/>
      <dgm:spPr/>
    </dgm:pt>
    <dgm:pt modelId="{68D6B3E7-C962-477A-985E-D7291646AD75}" type="pres">
      <dgm:prSet presAssocID="{1C8B2A26-AC91-48A6-8F40-DB8A844654E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B500000-8AAA-4056-94C8-011A060C9EFF}" type="pres">
      <dgm:prSet presAssocID="{1C8B2A26-AC91-48A6-8F40-DB8A844654E5}" presName="wedge3" presStyleLbl="node1" presStyleIdx="2" presStyleCnt="3"/>
      <dgm:spPr/>
    </dgm:pt>
    <dgm:pt modelId="{8AEA2703-B29D-46D2-A10C-63D60FE2D3DF}" type="pres">
      <dgm:prSet presAssocID="{1C8B2A26-AC91-48A6-8F40-DB8A844654E5}" presName="dummy3a" presStyleCnt="0"/>
      <dgm:spPr/>
    </dgm:pt>
    <dgm:pt modelId="{53502068-3527-41B9-8252-0E2E8B29A872}" type="pres">
      <dgm:prSet presAssocID="{1C8B2A26-AC91-48A6-8F40-DB8A844654E5}" presName="dummy3b" presStyleCnt="0"/>
      <dgm:spPr/>
    </dgm:pt>
    <dgm:pt modelId="{A29B2597-BACE-4FA0-8273-C516D7DF7416}" type="pres">
      <dgm:prSet presAssocID="{1C8B2A26-AC91-48A6-8F40-DB8A844654E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5527AE1-E4C0-4CB8-9304-77629110A5AC}" type="pres">
      <dgm:prSet presAssocID="{85E972BA-15FF-4279-BE81-EE581F715243}" presName="arrowWedge1" presStyleLbl="fgSibTrans2D1" presStyleIdx="0" presStyleCnt="3"/>
      <dgm:spPr/>
    </dgm:pt>
    <dgm:pt modelId="{16AB2812-F386-42A2-B6B2-AF9979059054}" type="pres">
      <dgm:prSet presAssocID="{3C693051-8478-4871-BA32-84C2C100768D}" presName="arrowWedge2" presStyleLbl="fgSibTrans2D1" presStyleIdx="1" presStyleCnt="3"/>
      <dgm:spPr/>
    </dgm:pt>
    <dgm:pt modelId="{FA5E87C2-93A5-41C9-AA0E-636C044A5F3A}" type="pres">
      <dgm:prSet presAssocID="{1F0DAE9F-A22B-4598-8611-E0B4665FD358}" presName="arrowWedge3" presStyleLbl="fgSibTrans2D1" presStyleIdx="2" presStyleCnt="3"/>
      <dgm:spPr/>
    </dgm:pt>
  </dgm:ptLst>
  <dgm:cxnLst>
    <dgm:cxn modelId="{C61D4020-E066-4E4E-863C-4159CC71BC9A}" type="presOf" srcId="{D47DC1FB-29EF-450A-B0AA-0C70D13BDBE5}" destId="{5A0CE384-90ED-4C17-A517-1F8FAC86B787}" srcOrd="0" destOrd="0" presId="urn:microsoft.com/office/officeart/2005/8/layout/cycle8"/>
    <dgm:cxn modelId="{B1B94221-0D7C-4213-B18D-805AD9D79AEF}" type="presOf" srcId="{9AEF6C43-FA93-4873-BDF4-4F61259F857C}" destId="{68D6B3E7-C962-477A-985E-D7291646AD75}" srcOrd="1" destOrd="0" presId="urn:microsoft.com/office/officeart/2005/8/layout/cycle8"/>
    <dgm:cxn modelId="{1573FB34-FA23-4679-BDBC-02B39735303E}" srcId="{1C8B2A26-AC91-48A6-8F40-DB8A844654E5}" destId="{D47DC1FB-29EF-450A-B0AA-0C70D13BDBE5}" srcOrd="0" destOrd="0" parTransId="{DD1A0CE5-849A-41BE-A58D-16E902FAEF45}" sibTransId="{85E972BA-15FF-4279-BE81-EE581F715243}"/>
    <dgm:cxn modelId="{1DE5CC3E-91C9-47C5-8379-47335CCEAD83}" type="presOf" srcId="{1C8B2A26-AC91-48A6-8F40-DB8A844654E5}" destId="{3C19B9C6-84FC-4AB4-A237-0AE6716FCBB5}" srcOrd="0" destOrd="0" presId="urn:microsoft.com/office/officeart/2005/8/layout/cycle8"/>
    <dgm:cxn modelId="{47B8CD6C-E179-44EA-987C-B46DFEBCDFF2}" type="presOf" srcId="{D47DC1FB-29EF-450A-B0AA-0C70D13BDBE5}" destId="{FFCEF3CB-30DD-470A-A12D-D7D2184B8810}" srcOrd="1" destOrd="0" presId="urn:microsoft.com/office/officeart/2005/8/layout/cycle8"/>
    <dgm:cxn modelId="{BEBA69C0-2550-45C4-ADF3-46A6473A85FD}" type="presOf" srcId="{801641EC-72A7-434A-B463-3EF1D6C22BFF}" destId="{A29B2597-BACE-4FA0-8273-C516D7DF7416}" srcOrd="1" destOrd="0" presId="urn:microsoft.com/office/officeart/2005/8/layout/cycle8"/>
    <dgm:cxn modelId="{4BE58FC2-0B6D-4FBE-801A-114BE35AF40D}" srcId="{1C8B2A26-AC91-48A6-8F40-DB8A844654E5}" destId="{801641EC-72A7-434A-B463-3EF1D6C22BFF}" srcOrd="2" destOrd="0" parTransId="{EBB8221D-A54E-4F24-B064-7AAD827F61D9}" sibTransId="{1F0DAE9F-A22B-4598-8611-E0B4665FD358}"/>
    <dgm:cxn modelId="{DCBDABCD-9CFE-4E6E-B4A1-1BF54EAB096D}" type="presOf" srcId="{9AEF6C43-FA93-4873-BDF4-4F61259F857C}" destId="{88C623AC-650D-40FF-B4BB-BBB3EAD72E50}" srcOrd="0" destOrd="0" presId="urn:microsoft.com/office/officeart/2005/8/layout/cycle8"/>
    <dgm:cxn modelId="{96AD4FDD-39AC-429D-ADC3-BA77956030F7}" srcId="{1C8B2A26-AC91-48A6-8F40-DB8A844654E5}" destId="{9AEF6C43-FA93-4873-BDF4-4F61259F857C}" srcOrd="1" destOrd="0" parTransId="{0DDE2660-976B-40E1-AFBD-22A0F880A142}" sibTransId="{3C693051-8478-4871-BA32-84C2C100768D}"/>
    <dgm:cxn modelId="{614E60DF-6F02-4BE1-87DA-39D26B31C003}" type="presOf" srcId="{801641EC-72A7-434A-B463-3EF1D6C22BFF}" destId="{7B500000-8AAA-4056-94C8-011A060C9EFF}" srcOrd="0" destOrd="0" presId="urn:microsoft.com/office/officeart/2005/8/layout/cycle8"/>
    <dgm:cxn modelId="{669B442C-95DF-42A1-B73A-6406CD4DD10E}" type="presParOf" srcId="{3C19B9C6-84FC-4AB4-A237-0AE6716FCBB5}" destId="{5A0CE384-90ED-4C17-A517-1F8FAC86B787}" srcOrd="0" destOrd="0" presId="urn:microsoft.com/office/officeart/2005/8/layout/cycle8"/>
    <dgm:cxn modelId="{7B1ABC04-F64B-41A8-98BB-D488CFD67E8F}" type="presParOf" srcId="{3C19B9C6-84FC-4AB4-A237-0AE6716FCBB5}" destId="{464215B0-0182-480A-B168-5F75B44D1505}" srcOrd="1" destOrd="0" presId="urn:microsoft.com/office/officeart/2005/8/layout/cycle8"/>
    <dgm:cxn modelId="{4170D741-42CC-463D-8402-695EF73F2EAD}" type="presParOf" srcId="{3C19B9C6-84FC-4AB4-A237-0AE6716FCBB5}" destId="{0495EC5F-7E6C-48CB-BB73-6278DBF25184}" srcOrd="2" destOrd="0" presId="urn:microsoft.com/office/officeart/2005/8/layout/cycle8"/>
    <dgm:cxn modelId="{268ACC74-34A8-4A93-A8CA-337BB487B32D}" type="presParOf" srcId="{3C19B9C6-84FC-4AB4-A237-0AE6716FCBB5}" destId="{FFCEF3CB-30DD-470A-A12D-D7D2184B8810}" srcOrd="3" destOrd="0" presId="urn:microsoft.com/office/officeart/2005/8/layout/cycle8"/>
    <dgm:cxn modelId="{2174D2D0-AFFF-45A9-A7FD-E2BA5A70835F}" type="presParOf" srcId="{3C19B9C6-84FC-4AB4-A237-0AE6716FCBB5}" destId="{88C623AC-650D-40FF-B4BB-BBB3EAD72E50}" srcOrd="4" destOrd="0" presId="urn:microsoft.com/office/officeart/2005/8/layout/cycle8"/>
    <dgm:cxn modelId="{7DC0D541-3191-4AB8-9E8B-92F9E33D4AB6}" type="presParOf" srcId="{3C19B9C6-84FC-4AB4-A237-0AE6716FCBB5}" destId="{0770C1C6-F986-44B0-9134-FF7C56E03C5F}" srcOrd="5" destOrd="0" presId="urn:microsoft.com/office/officeart/2005/8/layout/cycle8"/>
    <dgm:cxn modelId="{70133B91-29B3-451F-ABA6-9F7DF956EA4F}" type="presParOf" srcId="{3C19B9C6-84FC-4AB4-A237-0AE6716FCBB5}" destId="{D37F4AFD-C253-4D5B-BE33-E7CF3529FC6A}" srcOrd="6" destOrd="0" presId="urn:microsoft.com/office/officeart/2005/8/layout/cycle8"/>
    <dgm:cxn modelId="{D9F401BB-B786-46EB-B4B6-27AD5AE24EC3}" type="presParOf" srcId="{3C19B9C6-84FC-4AB4-A237-0AE6716FCBB5}" destId="{68D6B3E7-C962-477A-985E-D7291646AD75}" srcOrd="7" destOrd="0" presId="urn:microsoft.com/office/officeart/2005/8/layout/cycle8"/>
    <dgm:cxn modelId="{146ACB75-8DC1-460F-A29B-880176020F54}" type="presParOf" srcId="{3C19B9C6-84FC-4AB4-A237-0AE6716FCBB5}" destId="{7B500000-8AAA-4056-94C8-011A060C9EFF}" srcOrd="8" destOrd="0" presId="urn:microsoft.com/office/officeart/2005/8/layout/cycle8"/>
    <dgm:cxn modelId="{068F088E-61D7-4917-B8D0-535BEBE1A88A}" type="presParOf" srcId="{3C19B9C6-84FC-4AB4-A237-0AE6716FCBB5}" destId="{8AEA2703-B29D-46D2-A10C-63D60FE2D3DF}" srcOrd="9" destOrd="0" presId="urn:microsoft.com/office/officeart/2005/8/layout/cycle8"/>
    <dgm:cxn modelId="{BBD87F83-61DB-4856-9DF1-2661B6B83CE2}" type="presParOf" srcId="{3C19B9C6-84FC-4AB4-A237-0AE6716FCBB5}" destId="{53502068-3527-41B9-8252-0E2E8B29A872}" srcOrd="10" destOrd="0" presId="urn:microsoft.com/office/officeart/2005/8/layout/cycle8"/>
    <dgm:cxn modelId="{5272DCAE-D289-428A-8FEE-F4B79CB9D44E}" type="presParOf" srcId="{3C19B9C6-84FC-4AB4-A237-0AE6716FCBB5}" destId="{A29B2597-BACE-4FA0-8273-C516D7DF7416}" srcOrd="11" destOrd="0" presId="urn:microsoft.com/office/officeart/2005/8/layout/cycle8"/>
    <dgm:cxn modelId="{8827AB5F-E467-4CF4-9F17-4B53376B9915}" type="presParOf" srcId="{3C19B9C6-84FC-4AB4-A237-0AE6716FCBB5}" destId="{65527AE1-E4C0-4CB8-9304-77629110A5AC}" srcOrd="12" destOrd="0" presId="urn:microsoft.com/office/officeart/2005/8/layout/cycle8"/>
    <dgm:cxn modelId="{A9F33E1E-BC3B-4CFD-9558-8186EF0840F9}" type="presParOf" srcId="{3C19B9C6-84FC-4AB4-A237-0AE6716FCBB5}" destId="{16AB2812-F386-42A2-B6B2-AF9979059054}" srcOrd="13" destOrd="0" presId="urn:microsoft.com/office/officeart/2005/8/layout/cycle8"/>
    <dgm:cxn modelId="{75E279B2-273F-469D-B8EC-0B651FC51FC9}" type="presParOf" srcId="{3C19B9C6-84FC-4AB4-A237-0AE6716FCBB5}" destId="{FA5E87C2-93A5-41C9-AA0E-636C044A5F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E384-90ED-4C17-A517-1F8FAC86B787}">
      <dsp:nvSpPr>
        <dsp:cNvPr id="0" name=""/>
        <dsp:cNvSpPr/>
      </dsp:nvSpPr>
      <dsp:spPr>
        <a:xfrm>
          <a:off x="1577417" y="278837"/>
          <a:ext cx="3916207" cy="391620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Ignite</a:t>
          </a:r>
        </a:p>
      </dsp:txBody>
      <dsp:txXfrm>
        <a:off x="3641351" y="1108700"/>
        <a:ext cx="1398645" cy="1165537"/>
      </dsp:txXfrm>
    </dsp:sp>
    <dsp:sp modelId="{88C623AC-650D-40FF-B4BB-BBB3EAD72E50}">
      <dsp:nvSpPr>
        <dsp:cNvPr id="0" name=""/>
        <dsp:cNvSpPr/>
      </dsp:nvSpPr>
      <dsp:spPr>
        <a:xfrm>
          <a:off x="1448357" y="442904"/>
          <a:ext cx="3916207" cy="391620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Empower</a:t>
          </a:r>
        </a:p>
      </dsp:txBody>
      <dsp:txXfrm>
        <a:off x="2380788" y="2983777"/>
        <a:ext cx="2097968" cy="1025673"/>
      </dsp:txXfrm>
    </dsp:sp>
    <dsp:sp modelId="{7B500000-8AAA-4056-94C8-011A060C9EFF}">
      <dsp:nvSpPr>
        <dsp:cNvPr id="0" name=""/>
        <dsp:cNvSpPr/>
      </dsp:nvSpPr>
      <dsp:spPr>
        <a:xfrm>
          <a:off x="1367702" y="303039"/>
          <a:ext cx="3916207" cy="391620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Grow</a:t>
          </a:r>
        </a:p>
      </dsp:txBody>
      <dsp:txXfrm>
        <a:off x="1821329" y="1132902"/>
        <a:ext cx="1398645" cy="1165537"/>
      </dsp:txXfrm>
    </dsp:sp>
    <dsp:sp modelId="{65527AE1-E4C0-4CB8-9304-77629110A5AC}">
      <dsp:nvSpPr>
        <dsp:cNvPr id="0" name=""/>
        <dsp:cNvSpPr/>
      </dsp:nvSpPr>
      <dsp:spPr>
        <a:xfrm>
          <a:off x="1335308" y="36405"/>
          <a:ext cx="4401071" cy="440107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B2812-F386-42A2-B6B2-AF9979059054}">
      <dsp:nvSpPr>
        <dsp:cNvPr id="0" name=""/>
        <dsp:cNvSpPr/>
      </dsp:nvSpPr>
      <dsp:spPr>
        <a:xfrm>
          <a:off x="1205925" y="200224"/>
          <a:ext cx="4401071" cy="440107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E87C2-93A5-41C9-AA0E-636C044A5F3A}">
      <dsp:nvSpPr>
        <dsp:cNvPr id="0" name=""/>
        <dsp:cNvSpPr/>
      </dsp:nvSpPr>
      <dsp:spPr>
        <a:xfrm>
          <a:off x="1124947" y="60607"/>
          <a:ext cx="4401071" cy="440107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E7E20-4267-4EB0-B07A-C3C947F9A357}">
      <dsp:nvSpPr>
        <dsp:cNvPr id="0" name=""/>
        <dsp:cNvSpPr/>
      </dsp:nvSpPr>
      <dsp:spPr>
        <a:xfrm>
          <a:off x="2103119" y="606261"/>
          <a:ext cx="4591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948"/>
              </a:moveTo>
              <a:lnTo>
                <a:pt x="246661" y="50948"/>
              </a:lnTo>
              <a:lnTo>
                <a:pt x="246661" y="45720"/>
              </a:lnTo>
              <a:lnTo>
                <a:pt x="459123" y="45720"/>
              </a:lnTo>
            </a:path>
          </a:pathLst>
        </a:custGeom>
        <a:noFill/>
        <a:ln w="19050" cap="flat" cmpd="sng" algn="ctr">
          <a:solidFill>
            <a:srgbClr val="85CEEF"/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0437" y="649560"/>
        <a:ext cx="24487" cy="4841"/>
      </dsp:txXfrm>
    </dsp:sp>
    <dsp:sp modelId="{BECF410A-09C7-4B36-93F6-0F5C23E55408}">
      <dsp:nvSpPr>
        <dsp:cNvPr id="0" name=""/>
        <dsp:cNvSpPr/>
      </dsp:nvSpPr>
      <dsp:spPr>
        <a:xfrm>
          <a:off x="0" y="25734"/>
          <a:ext cx="2104919" cy="126295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Evaluate situation</a:t>
          </a:r>
        </a:p>
      </dsp:txBody>
      <dsp:txXfrm>
        <a:off x="0" y="25734"/>
        <a:ext cx="2104919" cy="1262951"/>
      </dsp:txXfrm>
    </dsp:sp>
    <dsp:sp modelId="{A2074D50-6358-43DB-A920-24521F512946}">
      <dsp:nvSpPr>
        <dsp:cNvPr id="0" name=""/>
        <dsp:cNvSpPr/>
      </dsp:nvSpPr>
      <dsp:spPr>
        <a:xfrm>
          <a:off x="4697761" y="606261"/>
          <a:ext cx="453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531" y="45720"/>
              </a:lnTo>
            </a:path>
          </a:pathLst>
        </a:custGeom>
        <a:noFill/>
        <a:ln w="19050" cap="flat" cmpd="sng" algn="ctr">
          <a:solidFill>
            <a:srgbClr val="85CEEF"/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12424" y="649560"/>
        <a:ext cx="24206" cy="4841"/>
      </dsp:txXfrm>
    </dsp:sp>
    <dsp:sp modelId="{E3EA4F16-4227-44DF-89CE-56E7D8B64B44}">
      <dsp:nvSpPr>
        <dsp:cNvPr id="0" name=""/>
        <dsp:cNvSpPr/>
      </dsp:nvSpPr>
      <dsp:spPr>
        <a:xfrm>
          <a:off x="2594642" y="20505"/>
          <a:ext cx="2104919" cy="126295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Create coalition</a:t>
          </a:r>
        </a:p>
      </dsp:txBody>
      <dsp:txXfrm>
        <a:off x="2594642" y="20505"/>
        <a:ext cx="2104919" cy="1262951"/>
      </dsp:txXfrm>
    </dsp:sp>
    <dsp:sp modelId="{40EF90B8-CE6B-4214-8DD3-6F2906399AF3}">
      <dsp:nvSpPr>
        <dsp:cNvPr id="0" name=""/>
        <dsp:cNvSpPr/>
      </dsp:nvSpPr>
      <dsp:spPr>
        <a:xfrm>
          <a:off x="1058051" y="1281657"/>
          <a:ext cx="5178101" cy="453531"/>
        </a:xfrm>
        <a:custGeom>
          <a:avLst/>
          <a:gdLst/>
          <a:ahLst/>
          <a:cxnLst/>
          <a:rect l="0" t="0" r="0" b="0"/>
          <a:pathLst>
            <a:path>
              <a:moveTo>
                <a:pt x="5178101" y="0"/>
              </a:moveTo>
              <a:lnTo>
                <a:pt x="5178101" y="243865"/>
              </a:lnTo>
              <a:lnTo>
                <a:pt x="0" y="243865"/>
              </a:lnTo>
              <a:lnTo>
                <a:pt x="0" y="453531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17084" y="1506002"/>
        <a:ext cx="260034" cy="4841"/>
      </dsp:txXfrm>
    </dsp:sp>
    <dsp:sp modelId="{47918C95-BE59-4B18-9D6D-7CE7ED3338AB}">
      <dsp:nvSpPr>
        <dsp:cNvPr id="0" name=""/>
        <dsp:cNvSpPr/>
      </dsp:nvSpPr>
      <dsp:spPr>
        <a:xfrm>
          <a:off x="5183693" y="20505"/>
          <a:ext cx="2104919" cy="126295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Develop strategy</a:t>
          </a:r>
        </a:p>
      </dsp:txBody>
      <dsp:txXfrm>
        <a:off x="5183693" y="20505"/>
        <a:ext cx="2104919" cy="1262951"/>
      </dsp:txXfrm>
    </dsp:sp>
    <dsp:sp modelId="{6A975FBB-3FBC-402E-8506-A54A66C0E970}">
      <dsp:nvSpPr>
        <dsp:cNvPr id="0" name=""/>
        <dsp:cNvSpPr/>
      </dsp:nvSpPr>
      <dsp:spPr>
        <a:xfrm>
          <a:off x="2108710" y="2353344"/>
          <a:ext cx="453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531" y="45720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3373" y="2396643"/>
        <a:ext cx="24206" cy="4841"/>
      </dsp:txXfrm>
    </dsp:sp>
    <dsp:sp modelId="{98D9FD1D-E767-412F-8900-A518483701E8}">
      <dsp:nvSpPr>
        <dsp:cNvPr id="0" name=""/>
        <dsp:cNvSpPr/>
      </dsp:nvSpPr>
      <dsp:spPr>
        <a:xfrm>
          <a:off x="5591" y="1767588"/>
          <a:ext cx="2104919" cy="1262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Communicate approach</a:t>
          </a:r>
        </a:p>
      </dsp:txBody>
      <dsp:txXfrm>
        <a:off x="5591" y="1767588"/>
        <a:ext cx="2104919" cy="1262951"/>
      </dsp:txXfrm>
    </dsp:sp>
    <dsp:sp modelId="{34CD9BAF-13D6-47DC-9E5A-8E43A27E71F6}">
      <dsp:nvSpPr>
        <dsp:cNvPr id="0" name=""/>
        <dsp:cNvSpPr/>
      </dsp:nvSpPr>
      <dsp:spPr>
        <a:xfrm>
          <a:off x="4697761" y="2353344"/>
          <a:ext cx="453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531" y="45720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12424" y="2396643"/>
        <a:ext cx="24206" cy="4841"/>
      </dsp:txXfrm>
    </dsp:sp>
    <dsp:sp modelId="{F7532BF5-ED7F-4E3D-9013-BD10CEDBEB96}">
      <dsp:nvSpPr>
        <dsp:cNvPr id="0" name=""/>
        <dsp:cNvSpPr/>
      </dsp:nvSpPr>
      <dsp:spPr>
        <a:xfrm>
          <a:off x="2594642" y="1767588"/>
          <a:ext cx="2104919" cy="1262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Celebrate &amp; momentum</a:t>
          </a:r>
        </a:p>
      </dsp:txBody>
      <dsp:txXfrm>
        <a:off x="2594642" y="1767588"/>
        <a:ext cx="2104919" cy="1262951"/>
      </dsp:txXfrm>
    </dsp:sp>
    <dsp:sp modelId="{8AE4225D-E510-4B33-A0BB-47B7CAB2F440}">
      <dsp:nvSpPr>
        <dsp:cNvPr id="0" name=""/>
        <dsp:cNvSpPr/>
      </dsp:nvSpPr>
      <dsp:spPr>
        <a:xfrm>
          <a:off x="1058051" y="3028740"/>
          <a:ext cx="5178101" cy="453531"/>
        </a:xfrm>
        <a:custGeom>
          <a:avLst/>
          <a:gdLst/>
          <a:ahLst/>
          <a:cxnLst/>
          <a:rect l="0" t="0" r="0" b="0"/>
          <a:pathLst>
            <a:path>
              <a:moveTo>
                <a:pt x="5178101" y="0"/>
              </a:moveTo>
              <a:lnTo>
                <a:pt x="5178101" y="243865"/>
              </a:lnTo>
              <a:lnTo>
                <a:pt x="0" y="243865"/>
              </a:lnTo>
              <a:lnTo>
                <a:pt x="0" y="453531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17084" y="3253085"/>
        <a:ext cx="260034" cy="4841"/>
      </dsp:txXfrm>
    </dsp:sp>
    <dsp:sp modelId="{F97614A2-DE0C-4EBC-9588-7749E152BE62}">
      <dsp:nvSpPr>
        <dsp:cNvPr id="0" name=""/>
        <dsp:cNvSpPr/>
      </dsp:nvSpPr>
      <dsp:spPr>
        <a:xfrm>
          <a:off x="5183693" y="1767588"/>
          <a:ext cx="2104919" cy="1262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Accept &amp; Learn</a:t>
          </a:r>
        </a:p>
      </dsp:txBody>
      <dsp:txXfrm>
        <a:off x="5183693" y="1767588"/>
        <a:ext cx="2104919" cy="1262951"/>
      </dsp:txXfrm>
    </dsp:sp>
    <dsp:sp modelId="{85BCE5D3-5590-437C-9FCA-DD8D763B5007}">
      <dsp:nvSpPr>
        <dsp:cNvPr id="0" name=""/>
        <dsp:cNvSpPr/>
      </dsp:nvSpPr>
      <dsp:spPr>
        <a:xfrm>
          <a:off x="2108710" y="4100427"/>
          <a:ext cx="453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531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3373" y="4143726"/>
        <a:ext cx="24206" cy="4841"/>
      </dsp:txXfrm>
    </dsp:sp>
    <dsp:sp modelId="{9F905CAE-8CF5-41CC-87D9-6324C9543366}">
      <dsp:nvSpPr>
        <dsp:cNvPr id="0" name=""/>
        <dsp:cNvSpPr/>
      </dsp:nvSpPr>
      <dsp:spPr>
        <a:xfrm>
          <a:off x="5591" y="3514671"/>
          <a:ext cx="2104919" cy="126295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Support ownership</a:t>
          </a:r>
        </a:p>
      </dsp:txBody>
      <dsp:txXfrm>
        <a:off x="5591" y="3514671"/>
        <a:ext cx="2104919" cy="1262951"/>
      </dsp:txXfrm>
    </dsp:sp>
    <dsp:sp modelId="{31D849BC-2DDB-44D2-811B-0762E47D1DC4}">
      <dsp:nvSpPr>
        <dsp:cNvPr id="0" name=""/>
        <dsp:cNvSpPr/>
      </dsp:nvSpPr>
      <dsp:spPr>
        <a:xfrm>
          <a:off x="4697761" y="4100427"/>
          <a:ext cx="453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531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12424" y="4143726"/>
        <a:ext cx="24206" cy="4841"/>
      </dsp:txXfrm>
    </dsp:sp>
    <dsp:sp modelId="{03A4E9F8-E136-46D0-8F2F-E264C954BE6E}">
      <dsp:nvSpPr>
        <dsp:cNvPr id="0" name=""/>
        <dsp:cNvSpPr/>
      </dsp:nvSpPr>
      <dsp:spPr>
        <a:xfrm>
          <a:off x="2594642" y="3514671"/>
          <a:ext cx="2104919" cy="126295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Demonstrate value</a:t>
          </a:r>
        </a:p>
      </dsp:txBody>
      <dsp:txXfrm>
        <a:off x="2594642" y="3514671"/>
        <a:ext cx="2104919" cy="1262951"/>
      </dsp:txXfrm>
    </dsp:sp>
    <dsp:sp modelId="{CA142E55-BBEA-4A4B-820B-E561F89CE6FB}">
      <dsp:nvSpPr>
        <dsp:cNvPr id="0" name=""/>
        <dsp:cNvSpPr/>
      </dsp:nvSpPr>
      <dsp:spPr>
        <a:xfrm>
          <a:off x="5183693" y="3514671"/>
          <a:ext cx="2104919" cy="126295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Cultivate sustainability</a:t>
          </a:r>
        </a:p>
      </dsp:txBody>
      <dsp:txXfrm>
        <a:off x="5183693" y="3514671"/>
        <a:ext cx="2104919" cy="1262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E384-90ED-4C17-A517-1F8FAC86B787}">
      <dsp:nvSpPr>
        <dsp:cNvPr id="0" name=""/>
        <dsp:cNvSpPr/>
      </dsp:nvSpPr>
      <dsp:spPr>
        <a:xfrm>
          <a:off x="1577417" y="278837"/>
          <a:ext cx="3916207" cy="391620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Ignite</a:t>
          </a:r>
        </a:p>
      </dsp:txBody>
      <dsp:txXfrm>
        <a:off x="3641351" y="1108700"/>
        <a:ext cx="1398645" cy="1165537"/>
      </dsp:txXfrm>
    </dsp:sp>
    <dsp:sp modelId="{88C623AC-650D-40FF-B4BB-BBB3EAD72E50}">
      <dsp:nvSpPr>
        <dsp:cNvPr id="0" name=""/>
        <dsp:cNvSpPr/>
      </dsp:nvSpPr>
      <dsp:spPr>
        <a:xfrm>
          <a:off x="1448357" y="442904"/>
          <a:ext cx="3916207" cy="391620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/>
            <a:t>Empower</a:t>
          </a:r>
          <a:endParaRPr lang="en-GB" sz="4100" i="1" kern="1200" dirty="0"/>
        </a:p>
      </dsp:txBody>
      <dsp:txXfrm>
        <a:off x="2380788" y="2983777"/>
        <a:ext cx="2097968" cy="1025673"/>
      </dsp:txXfrm>
    </dsp:sp>
    <dsp:sp modelId="{7B500000-8AAA-4056-94C8-011A060C9EFF}">
      <dsp:nvSpPr>
        <dsp:cNvPr id="0" name=""/>
        <dsp:cNvSpPr/>
      </dsp:nvSpPr>
      <dsp:spPr>
        <a:xfrm>
          <a:off x="1367702" y="303039"/>
          <a:ext cx="3916207" cy="391620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Grow</a:t>
          </a:r>
          <a:endParaRPr lang="en-GB" sz="4000" i="1" kern="1200" dirty="0"/>
        </a:p>
      </dsp:txBody>
      <dsp:txXfrm>
        <a:off x="1821329" y="1132902"/>
        <a:ext cx="1398645" cy="1165537"/>
      </dsp:txXfrm>
    </dsp:sp>
    <dsp:sp modelId="{65527AE1-E4C0-4CB8-9304-77629110A5AC}">
      <dsp:nvSpPr>
        <dsp:cNvPr id="0" name=""/>
        <dsp:cNvSpPr/>
      </dsp:nvSpPr>
      <dsp:spPr>
        <a:xfrm>
          <a:off x="1335308" y="36405"/>
          <a:ext cx="4401071" cy="440107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B2812-F386-42A2-B6B2-AF9979059054}">
      <dsp:nvSpPr>
        <dsp:cNvPr id="0" name=""/>
        <dsp:cNvSpPr/>
      </dsp:nvSpPr>
      <dsp:spPr>
        <a:xfrm>
          <a:off x="1205925" y="200224"/>
          <a:ext cx="4401071" cy="440107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E87C2-93A5-41C9-AA0E-636C044A5F3A}">
      <dsp:nvSpPr>
        <dsp:cNvPr id="0" name=""/>
        <dsp:cNvSpPr/>
      </dsp:nvSpPr>
      <dsp:spPr>
        <a:xfrm>
          <a:off x="1124947" y="60607"/>
          <a:ext cx="4401071" cy="440107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E384-90ED-4C17-A517-1F8FAC86B787}">
      <dsp:nvSpPr>
        <dsp:cNvPr id="0" name=""/>
        <dsp:cNvSpPr/>
      </dsp:nvSpPr>
      <dsp:spPr>
        <a:xfrm>
          <a:off x="1577417" y="278837"/>
          <a:ext cx="3916207" cy="391620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Ignite</a:t>
          </a:r>
          <a:endParaRPr lang="en-GB" sz="4000" i="1" kern="1200" dirty="0"/>
        </a:p>
      </dsp:txBody>
      <dsp:txXfrm>
        <a:off x="3641351" y="1108700"/>
        <a:ext cx="1398645" cy="1165537"/>
      </dsp:txXfrm>
    </dsp:sp>
    <dsp:sp modelId="{88C623AC-650D-40FF-B4BB-BBB3EAD72E50}">
      <dsp:nvSpPr>
        <dsp:cNvPr id="0" name=""/>
        <dsp:cNvSpPr/>
      </dsp:nvSpPr>
      <dsp:spPr>
        <a:xfrm>
          <a:off x="1448357" y="442904"/>
          <a:ext cx="3916207" cy="391620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Empower</a:t>
          </a:r>
          <a:endParaRPr lang="en-GB" sz="3900" b="1" kern="1200" dirty="0"/>
        </a:p>
      </dsp:txBody>
      <dsp:txXfrm>
        <a:off x="2380788" y="2983777"/>
        <a:ext cx="2097968" cy="1025673"/>
      </dsp:txXfrm>
    </dsp:sp>
    <dsp:sp modelId="{7B500000-8AAA-4056-94C8-011A060C9EFF}">
      <dsp:nvSpPr>
        <dsp:cNvPr id="0" name=""/>
        <dsp:cNvSpPr/>
      </dsp:nvSpPr>
      <dsp:spPr>
        <a:xfrm>
          <a:off x="1367702" y="303039"/>
          <a:ext cx="3916207" cy="391620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Grow</a:t>
          </a:r>
          <a:endParaRPr lang="en-GB" sz="4400" i="1" kern="1200" dirty="0"/>
        </a:p>
      </dsp:txBody>
      <dsp:txXfrm>
        <a:off x="1821329" y="1132902"/>
        <a:ext cx="1398645" cy="1165537"/>
      </dsp:txXfrm>
    </dsp:sp>
    <dsp:sp modelId="{65527AE1-E4C0-4CB8-9304-77629110A5AC}">
      <dsp:nvSpPr>
        <dsp:cNvPr id="0" name=""/>
        <dsp:cNvSpPr/>
      </dsp:nvSpPr>
      <dsp:spPr>
        <a:xfrm>
          <a:off x="1335308" y="36405"/>
          <a:ext cx="4401071" cy="440107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B2812-F386-42A2-B6B2-AF9979059054}">
      <dsp:nvSpPr>
        <dsp:cNvPr id="0" name=""/>
        <dsp:cNvSpPr/>
      </dsp:nvSpPr>
      <dsp:spPr>
        <a:xfrm>
          <a:off x="1205925" y="200224"/>
          <a:ext cx="4401071" cy="440107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E87C2-93A5-41C9-AA0E-636C044A5F3A}">
      <dsp:nvSpPr>
        <dsp:cNvPr id="0" name=""/>
        <dsp:cNvSpPr/>
      </dsp:nvSpPr>
      <dsp:spPr>
        <a:xfrm>
          <a:off x="1124947" y="60607"/>
          <a:ext cx="4401071" cy="440107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E384-90ED-4C17-A517-1F8FAC86B787}">
      <dsp:nvSpPr>
        <dsp:cNvPr id="0" name=""/>
        <dsp:cNvSpPr/>
      </dsp:nvSpPr>
      <dsp:spPr>
        <a:xfrm>
          <a:off x="1577417" y="278837"/>
          <a:ext cx="3916207" cy="391620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Ignite</a:t>
          </a:r>
          <a:endParaRPr lang="en-GB" sz="4000" i="1" kern="1200" dirty="0"/>
        </a:p>
      </dsp:txBody>
      <dsp:txXfrm>
        <a:off x="3641351" y="1108700"/>
        <a:ext cx="1398645" cy="1165537"/>
      </dsp:txXfrm>
    </dsp:sp>
    <dsp:sp modelId="{88C623AC-650D-40FF-B4BB-BBB3EAD72E50}">
      <dsp:nvSpPr>
        <dsp:cNvPr id="0" name=""/>
        <dsp:cNvSpPr/>
      </dsp:nvSpPr>
      <dsp:spPr>
        <a:xfrm>
          <a:off x="1448357" y="442904"/>
          <a:ext cx="3916207" cy="391620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Empower</a:t>
          </a:r>
          <a:endParaRPr lang="en-GB" sz="3600" i="1" kern="1200" dirty="0"/>
        </a:p>
      </dsp:txBody>
      <dsp:txXfrm>
        <a:off x="2380788" y="2983777"/>
        <a:ext cx="2097968" cy="1025673"/>
      </dsp:txXfrm>
    </dsp:sp>
    <dsp:sp modelId="{7B500000-8AAA-4056-94C8-011A060C9EFF}">
      <dsp:nvSpPr>
        <dsp:cNvPr id="0" name=""/>
        <dsp:cNvSpPr/>
      </dsp:nvSpPr>
      <dsp:spPr>
        <a:xfrm>
          <a:off x="1367702" y="303039"/>
          <a:ext cx="3916207" cy="391620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Grow</a:t>
          </a:r>
        </a:p>
      </dsp:txBody>
      <dsp:txXfrm>
        <a:off x="1821329" y="1132902"/>
        <a:ext cx="1398645" cy="1165537"/>
      </dsp:txXfrm>
    </dsp:sp>
    <dsp:sp modelId="{65527AE1-E4C0-4CB8-9304-77629110A5AC}">
      <dsp:nvSpPr>
        <dsp:cNvPr id="0" name=""/>
        <dsp:cNvSpPr/>
      </dsp:nvSpPr>
      <dsp:spPr>
        <a:xfrm>
          <a:off x="1335308" y="36405"/>
          <a:ext cx="4401071" cy="440107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B2812-F386-42A2-B6B2-AF9979059054}">
      <dsp:nvSpPr>
        <dsp:cNvPr id="0" name=""/>
        <dsp:cNvSpPr/>
      </dsp:nvSpPr>
      <dsp:spPr>
        <a:xfrm>
          <a:off x="1205925" y="200224"/>
          <a:ext cx="4401071" cy="440107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E87C2-93A5-41C9-AA0E-636C044A5F3A}">
      <dsp:nvSpPr>
        <dsp:cNvPr id="0" name=""/>
        <dsp:cNvSpPr/>
      </dsp:nvSpPr>
      <dsp:spPr>
        <a:xfrm>
          <a:off x="1124947" y="60607"/>
          <a:ext cx="4401071" cy="440107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B7AC0-6748-460F-8358-B21446967D94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A68BA-85CD-4CE5-A318-41C9A2F9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6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9BCC-6F03-4F65-AF13-6A1BCE05DE3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66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86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2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13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31078" y="274638"/>
            <a:ext cx="6680156" cy="63408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215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24200" y="6496050"/>
            <a:ext cx="2895600" cy="381000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Carbon Smart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05510" y="1290182"/>
            <a:ext cx="8701804" cy="5142423"/>
          </a:xfrm>
          <a:prstGeom prst="rect">
            <a:avLst/>
          </a:prstGeom>
        </p:spPr>
        <p:txBody>
          <a:bodyPr/>
          <a:lstStyle>
            <a:lvl1pPr marL="738572" indent="-422041">
              <a:buFont typeface="Arial" panose="020B0604020202020204" pitchFamily="34" charset="0"/>
              <a:buChar char="•"/>
              <a:defRPr sz="2954"/>
            </a:lvl1pPr>
            <a:lvl5pPr>
              <a:defRPr sz="221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769002" y="6496050"/>
            <a:ext cx="2292843" cy="381000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1880F-2797-4B4D-98C3-8FC597C8D9C4}" type="slidenum">
              <a:rPr kumimoji="0" lang="en-GB" sz="831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31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51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rger centred footer simplified.jpg"/>
          <p:cNvPicPr>
            <a:picLocks noChangeAspect="1"/>
          </p:cNvPicPr>
          <p:nvPr userDrawn="1"/>
        </p:nvPicPr>
        <p:blipFill>
          <a:blip r:embed="rId2" cstate="print"/>
          <a:srcRect t="51309"/>
          <a:stretch>
            <a:fillRect/>
          </a:stretch>
        </p:blipFill>
        <p:spPr>
          <a:xfrm>
            <a:off x="0" y="6517894"/>
            <a:ext cx="9144000" cy="340106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206446" y="1268761"/>
            <a:ext cx="8700869" cy="18738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buNone/>
              <a:defRPr sz="831">
                <a:latin typeface="+mn-lt"/>
              </a:defRPr>
            </a:lvl1pPr>
            <a:lvl2pPr>
              <a:defRPr sz="1477">
                <a:latin typeface="+mn-lt"/>
              </a:defRPr>
            </a:lvl2pPr>
            <a:lvl3pPr>
              <a:defRPr sz="1292">
                <a:latin typeface="+mn-lt"/>
              </a:defRPr>
            </a:lvl3pPr>
            <a:lvl4pPr>
              <a:defRPr sz="1108">
                <a:latin typeface="+mn-lt"/>
              </a:defRPr>
            </a:lvl4pPr>
            <a:lvl5pPr>
              <a:defRPr sz="1108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31078" y="274638"/>
            <a:ext cx="6680156" cy="63408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215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24200" y="6496050"/>
            <a:ext cx="2895600" cy="381000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z="831" dirty="0">
                <a:solidFill>
                  <a:prstClr val="white"/>
                </a:solidFill>
              </a:rPr>
              <a:t>© Carbon Smart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05510" y="1622066"/>
            <a:ext cx="8701804" cy="4810539"/>
          </a:xfrm>
          <a:prstGeom prst="rect">
            <a:avLst/>
          </a:prstGeom>
        </p:spPr>
        <p:txBody>
          <a:bodyPr/>
          <a:lstStyle>
            <a:lvl1pPr marL="738572" indent="-422041">
              <a:buFont typeface="Arial" panose="020B0604020202020204" pitchFamily="34" charset="0"/>
              <a:buChar char="•"/>
              <a:defRPr sz="2954"/>
            </a:lvl1pPr>
            <a:lvl5pPr>
              <a:defRPr sz="221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769002" y="6496050"/>
            <a:ext cx="2292843" cy="381000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1880F-2797-4B4D-98C3-8FC597C8D9C4}" type="slidenum">
              <a:rPr lang="en-GB" sz="83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25169" y="44624"/>
            <a:ext cx="2882145" cy="23001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831">
                <a:latin typeface="+mn-lt"/>
              </a:defRPr>
            </a:lvl1pPr>
            <a:lvl2pPr>
              <a:defRPr sz="1477">
                <a:latin typeface="+mn-lt"/>
              </a:defRPr>
            </a:lvl2pPr>
            <a:lvl3pPr>
              <a:defRPr sz="1292">
                <a:latin typeface="+mn-lt"/>
              </a:defRPr>
            </a:lvl3pPr>
            <a:lvl4pPr>
              <a:defRPr sz="1108">
                <a:latin typeface="+mn-lt"/>
              </a:defRPr>
            </a:lvl4pPr>
            <a:lvl5pPr>
              <a:defRPr sz="1108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06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0757"/>
            <a:ext cx="7194721" cy="8087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4651"/>
            <a:ext cx="8037678" cy="5042844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alibri" panose="020F050202020403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22227" y="362572"/>
            <a:ext cx="1048778" cy="64633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/>
              <a:t>Good Practice Programme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2422" y="999523"/>
            <a:ext cx="692531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1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4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68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4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36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92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55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9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29AA-CFD6-45BE-834C-A0CEEE45B106}" type="datetimeFigureOut">
              <a:rPr lang="en-GB" smtClean="0"/>
              <a:t>16/10/2018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1D7A-C77C-40CF-9530-5E5C277893C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4945287-3D64-43CB-8795-D68058F75BB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8" b="6493"/>
          <a:stretch>
            <a:fillRect/>
          </a:stretch>
        </p:blipFill>
        <p:spPr bwMode="auto">
          <a:xfrm>
            <a:off x="185738" y="6521450"/>
            <a:ext cx="21050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010A9A3-3166-4E7B-B4D9-CDD6DBA44C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76"/>
          <a:stretch>
            <a:fillRect/>
          </a:stretch>
        </p:blipFill>
        <p:spPr bwMode="auto">
          <a:xfrm>
            <a:off x="7758112" y="6444456"/>
            <a:ext cx="12001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0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Good Practice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195" y="4119116"/>
            <a:ext cx="3821805" cy="269573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NPEG Behaviour Change</a:t>
            </a:r>
          </a:p>
          <a:p>
            <a:pPr algn="l"/>
            <a:r>
              <a:rPr lang="en-GB" dirty="0"/>
              <a:t>17.10.18</a:t>
            </a:r>
          </a:p>
        </p:txBody>
      </p:sp>
    </p:spTree>
    <p:extLst>
      <p:ext uri="{BB962C8B-B14F-4D97-AF65-F5344CB8AC3E}">
        <p14:creationId xmlns:p14="http://schemas.microsoft.com/office/powerpoint/2010/main" val="223536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2612936"/>
              </p:ext>
            </p:extLst>
          </p:nvPr>
        </p:nvGraphicFramePr>
        <p:xfrm>
          <a:off x="1575224" y="1255427"/>
          <a:ext cx="7294204" cy="479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Triangle 5"/>
          <p:cNvSpPr/>
          <p:nvPr/>
        </p:nvSpPr>
        <p:spPr>
          <a:xfrm rot="5400000">
            <a:off x="1561209" y="1274168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ight Triangle 9"/>
          <p:cNvSpPr/>
          <p:nvPr/>
        </p:nvSpPr>
        <p:spPr>
          <a:xfrm rot="16200000">
            <a:off x="3367872" y="2218138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ight Triangle 10"/>
          <p:cNvSpPr/>
          <p:nvPr/>
        </p:nvSpPr>
        <p:spPr>
          <a:xfrm rot="5400000">
            <a:off x="1558295" y="3031751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5400000">
            <a:off x="4149098" y="1274168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5400000">
            <a:off x="6738310" y="1274168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5400000">
            <a:off x="1561209" y="4772233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4149100" y="4772233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5400000">
            <a:off x="6738310" y="4772233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ight Triangle 16"/>
          <p:cNvSpPr/>
          <p:nvPr/>
        </p:nvSpPr>
        <p:spPr>
          <a:xfrm rot="16200000">
            <a:off x="5950946" y="2216966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ight Triangle 17"/>
          <p:cNvSpPr/>
          <p:nvPr/>
        </p:nvSpPr>
        <p:spPr>
          <a:xfrm rot="16200000">
            <a:off x="8542766" y="2216964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Right Triangle 18"/>
          <p:cNvSpPr/>
          <p:nvPr/>
        </p:nvSpPr>
        <p:spPr>
          <a:xfrm rot="16200000">
            <a:off x="8540348" y="3960966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ight Triangle 19"/>
          <p:cNvSpPr/>
          <p:nvPr/>
        </p:nvSpPr>
        <p:spPr>
          <a:xfrm rot="16200000">
            <a:off x="5950946" y="3960966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 rot="16200000">
            <a:off x="3367877" y="3963302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ight Triangle 21"/>
          <p:cNvSpPr/>
          <p:nvPr/>
        </p:nvSpPr>
        <p:spPr>
          <a:xfrm rot="16200000">
            <a:off x="3365944" y="5712340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8548438" y="5711166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ight Triangle 23"/>
          <p:cNvSpPr/>
          <p:nvPr/>
        </p:nvSpPr>
        <p:spPr>
          <a:xfrm rot="16200000">
            <a:off x="5948529" y="5711165"/>
            <a:ext cx="339969" cy="314325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Right Triangle 24"/>
          <p:cNvSpPr/>
          <p:nvPr/>
        </p:nvSpPr>
        <p:spPr>
          <a:xfrm rot="5400000">
            <a:off x="4149097" y="3031752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ight Triangle 25"/>
          <p:cNvSpPr/>
          <p:nvPr/>
        </p:nvSpPr>
        <p:spPr>
          <a:xfrm rot="5400000">
            <a:off x="6738310" y="3031751"/>
            <a:ext cx="371611" cy="343580"/>
          </a:xfrm>
          <a:prstGeom prst="rt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sz="1662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340" y="1725942"/>
            <a:ext cx="150876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85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Ignite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748" y="5215370"/>
            <a:ext cx="150876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85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26" y="3474055"/>
            <a:ext cx="150876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85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Smart Change – constant action</a:t>
            </a:r>
          </a:p>
        </p:txBody>
      </p:sp>
    </p:spTree>
    <p:extLst>
      <p:ext uri="{BB962C8B-B14F-4D97-AF65-F5344CB8AC3E}">
        <p14:creationId xmlns:p14="http://schemas.microsoft.com/office/powerpoint/2010/main" val="419952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Phase 1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12 months – start April 2017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Action Pilots</a:t>
            </a:r>
            <a:r>
              <a:rPr lang="en-GB" dirty="0"/>
              <a:t> in 4 forces + 2 Fire Service </a:t>
            </a:r>
            <a:r>
              <a:rPr lang="en-GB" i="1" dirty="0"/>
              <a:t>(first 6 sub-stages of Smart Change)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Engage &amp; understand rest of orgs </a:t>
            </a:r>
            <a:r>
              <a:rPr lang="en-GB" i="1" dirty="0"/>
              <a:t>(first 2 sub-stages of Smart Change)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Phase 2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2-3 months – start mid 2018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Best practice collation &amp; report</a:t>
            </a:r>
            <a:r>
              <a:rPr lang="en-GB" dirty="0"/>
              <a:t>: Understand what has/hasn't worked in Action Pilots, consider how this may apply to other forces, and develop strategy.  Report produced to summarise these findings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Phase 3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2-3 months – complete by late 2018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Best practice ‘product’ creation &amp; delivery - </a:t>
            </a:r>
            <a:r>
              <a:rPr lang="en-GB" dirty="0"/>
              <a:t>one or combination of: hard copy guide, videos, online training, workshops </a:t>
            </a:r>
            <a:r>
              <a:rPr lang="en-GB" i="1" dirty="0"/>
              <a:t>(3</a:t>
            </a:r>
            <a:r>
              <a:rPr lang="en-GB" i="1" baseline="30000" dirty="0"/>
              <a:t>rd</a:t>
            </a:r>
            <a:r>
              <a:rPr lang="en-GB" i="1" dirty="0"/>
              <a:t> sub-stage of Smart Change)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9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of full programme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14651"/>
            <a:ext cx="8215099" cy="5042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Pilot forces achieve 5-10% energy, resource &amp; cost saving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Proof of concept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Learning what works (and doesn’t)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Wider momentum generated through programme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Delivering an engaging method of sharing best practice (i.e. the ‘Product’) to maintain momentum and share learning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Collaboration between Forces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Inspiring and empowering action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Skills and confidence building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In the long term, embed behaviours into the organisations</a:t>
            </a:r>
          </a:p>
        </p:txBody>
      </p:sp>
    </p:spTree>
    <p:extLst>
      <p:ext uri="{BB962C8B-B14F-4D97-AF65-F5344CB8AC3E}">
        <p14:creationId xmlns:p14="http://schemas.microsoft.com/office/powerpoint/2010/main" val="359676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F5A4-3A6D-48EF-AEF3-12F64309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9D2C-BB73-4CE5-AF9B-01E9828BD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8388F6-DFFF-4A94-B158-AA8C9339B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062164"/>
              </p:ext>
            </p:extLst>
          </p:nvPr>
        </p:nvGraphicFramePr>
        <p:xfrm>
          <a:off x="1159099" y="1390918"/>
          <a:ext cx="6812923" cy="466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3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AB1146-E9EE-4B40-942B-1F854A85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Ignite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7A73-0378-4B00-A13F-E557B863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651"/>
            <a:ext cx="8037678" cy="536357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Full day meets with sustainability reps of pilot forces in London</a:t>
            </a:r>
          </a:p>
          <a:p>
            <a:pPr lvl="0"/>
            <a:r>
              <a:rPr lang="en-GB" dirty="0"/>
              <a:t>Numerous 1-on-1 and conference calls</a:t>
            </a:r>
          </a:p>
          <a:p>
            <a:pPr lvl="0"/>
            <a:r>
              <a:rPr lang="en-GB" dirty="0"/>
              <a:t>Visited all six organisations</a:t>
            </a:r>
          </a:p>
          <a:p>
            <a:pPr lvl="0"/>
            <a:r>
              <a:rPr lang="en-GB" dirty="0"/>
              <a:t>Met with 60+ people including: </a:t>
            </a:r>
          </a:p>
          <a:p>
            <a:pPr lvl="1"/>
            <a:r>
              <a:rPr lang="en-GB" dirty="0"/>
              <a:t>20+ operational officers</a:t>
            </a:r>
          </a:p>
          <a:p>
            <a:pPr lvl="1"/>
            <a:r>
              <a:rPr lang="en-GB" dirty="0"/>
              <a:t>One Assistant Chief Officer </a:t>
            </a:r>
          </a:p>
          <a:p>
            <a:pPr lvl="1"/>
            <a:r>
              <a:rPr lang="en-GB" dirty="0"/>
              <a:t>The ‘staff’ came from across: </a:t>
            </a:r>
          </a:p>
          <a:p>
            <a:pPr lvl="2"/>
            <a:r>
              <a:rPr lang="en-GB" dirty="0"/>
              <a:t>IT</a:t>
            </a:r>
          </a:p>
          <a:p>
            <a:pPr lvl="2"/>
            <a:r>
              <a:rPr lang="en-GB" dirty="0"/>
              <a:t>Finance</a:t>
            </a:r>
          </a:p>
          <a:p>
            <a:pPr lvl="2"/>
            <a:r>
              <a:rPr lang="en-GB" dirty="0"/>
              <a:t>Fleet</a:t>
            </a:r>
          </a:p>
          <a:p>
            <a:pPr lvl="2"/>
            <a:r>
              <a:rPr lang="en-GB" dirty="0"/>
              <a:t>Estates</a:t>
            </a:r>
          </a:p>
          <a:p>
            <a:pPr lvl="2"/>
            <a:r>
              <a:rPr lang="en-GB" dirty="0"/>
              <a:t>Procurement</a:t>
            </a:r>
          </a:p>
          <a:p>
            <a:pPr lvl="2"/>
            <a:r>
              <a:rPr lang="en-GB" dirty="0"/>
              <a:t>Facilities Management</a:t>
            </a:r>
          </a:p>
          <a:p>
            <a:pPr lvl="2"/>
            <a:r>
              <a:rPr lang="en-GB" dirty="0"/>
              <a:t>Business Managers</a:t>
            </a:r>
          </a:p>
          <a:p>
            <a:pPr lvl="2"/>
            <a:r>
              <a:rPr lang="en-GB" dirty="0"/>
              <a:t>HR</a:t>
            </a:r>
          </a:p>
          <a:p>
            <a:pPr lvl="2"/>
            <a:r>
              <a:rPr lang="en-GB" dirty="0"/>
              <a:t>Union Reps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3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AF1D-BF84-46A8-844A-C97AA71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FTE to </a:t>
            </a:r>
            <a:r>
              <a:rPr lang="en-GB" dirty="0" err="1"/>
              <a:t>Susty</a:t>
            </a:r>
            <a:r>
              <a:rPr lang="en-GB" dirty="0"/>
              <a:t> FTE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49DF1-8102-47D1-B980-CCBFC3078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* Updated slide will be sent when I have info from the teams</a:t>
            </a:r>
          </a:p>
        </p:txBody>
      </p:sp>
    </p:spTree>
    <p:extLst>
      <p:ext uri="{BB962C8B-B14F-4D97-AF65-F5344CB8AC3E}">
        <p14:creationId xmlns:p14="http://schemas.microsoft.com/office/powerpoint/2010/main" val="255571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1DAD-7A78-434D-8B5E-D8B55A67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Manchester: SWOT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8202A-22CF-4A5E-BF6B-43EE2DC3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44F0D-787B-4E5C-8BAF-526DD0D4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8" y="1535503"/>
            <a:ext cx="8747184" cy="40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65CD-3F3B-435E-9966-6740010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 </a:t>
            </a:r>
            <a:r>
              <a:rPr lang="en-GB" dirty="0" err="1"/>
              <a:t>Yorks</a:t>
            </a:r>
            <a:r>
              <a:rPr lang="en-GB" dirty="0"/>
              <a:t>: Stakeholder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4C03D-5D0E-43D2-BD88-117E121F6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50DCE-3527-46F3-8498-88A062573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82170"/>
            <a:ext cx="7496355" cy="53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9E3D-A907-4D6D-A66D-86445274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Avon &amp; Somerset: SWAN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74805-2F79-49F2-812A-5C7B8ED82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F3B31-EEC4-4E8E-A662-2989F3CD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1977946"/>
            <a:ext cx="8721305" cy="27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FBDF-CCEB-4296-88A7-EA9B0CE6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London: </a:t>
            </a:r>
            <a:r>
              <a:rPr lang="en-GB" dirty="0" err="1"/>
              <a:t>Susty</a:t>
            </a:r>
            <a:r>
              <a:rPr lang="en-GB" dirty="0"/>
              <a:t> Development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DEEE8-AF64-476F-A9DA-163FEBF23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65C9C-609C-4668-90F6-A86E221C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4" y="1675322"/>
            <a:ext cx="8780835" cy="33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2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387F-AFEA-4C68-AEAB-BA2BCECA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2C62-C7FE-446C-BD92-F40094A4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Original Proposal &amp; Programme</a:t>
            </a:r>
          </a:p>
          <a:p>
            <a:r>
              <a:rPr lang="en-GB" dirty="0"/>
              <a:t>Ignite stage overview</a:t>
            </a:r>
          </a:p>
          <a:p>
            <a:r>
              <a:rPr lang="en-GB" dirty="0"/>
              <a:t>Empower stage overview + overall feedback</a:t>
            </a:r>
          </a:p>
          <a:p>
            <a:r>
              <a:rPr lang="en-GB" dirty="0"/>
              <a:t>Grow stage – 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327612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0757"/>
            <a:ext cx="7194721" cy="808766"/>
          </a:xfrm>
        </p:spPr>
        <p:txBody>
          <a:bodyPr>
            <a:noAutofit/>
          </a:bodyPr>
          <a:lstStyle/>
          <a:p>
            <a:r>
              <a:rPr lang="en-GB" sz="3600" dirty="0"/>
              <a:t>Sustainability focus: Police</a:t>
            </a:r>
          </a:p>
        </p:txBody>
      </p:sp>
      <p:sp>
        <p:nvSpPr>
          <p:cNvPr id="4" name="Oval 3"/>
          <p:cNvSpPr/>
          <p:nvPr/>
        </p:nvSpPr>
        <p:spPr>
          <a:xfrm>
            <a:off x="1172307" y="1326662"/>
            <a:ext cx="7108621" cy="4778539"/>
          </a:xfrm>
          <a:prstGeom prst="ellipse">
            <a:avLst/>
          </a:prstGeom>
          <a:noFill/>
          <a:ln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89216" y="1973653"/>
            <a:ext cx="4506759" cy="342051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949" y="2843871"/>
            <a:ext cx="1858084" cy="1744118"/>
          </a:xfrm>
          <a:prstGeom prst="ellipse">
            <a:avLst/>
          </a:prstGeom>
          <a:noFill/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8074" y="3123407"/>
            <a:ext cx="1591782" cy="1114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1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Fleet Fuel</a:t>
            </a:r>
            <a:endParaRPr kumimoji="0" lang="en-GB" sz="166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645" y="2737994"/>
            <a:ext cx="1690089" cy="213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7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travel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7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7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7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Pollution prevention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7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7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consumables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0982" y="3218753"/>
            <a:ext cx="1604430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92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Biodiversity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92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Commuting</a:t>
            </a:r>
          </a:p>
          <a:p>
            <a:pPr marL="263776" marR="0" lvl="0" indent="-2637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92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15502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56D5-6715-457E-BA70-CC09427C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Sustainability focus: Fire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09C92C4-C18E-4533-A149-ACF75184EB8D}"/>
              </a:ext>
            </a:extLst>
          </p:cNvPr>
          <p:cNvSpPr/>
          <p:nvPr/>
        </p:nvSpPr>
        <p:spPr>
          <a:xfrm>
            <a:off x="939453" y="1151466"/>
            <a:ext cx="7427934" cy="5176751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3DE4E3-6761-4727-A33A-9FACA54BB942}"/>
              </a:ext>
            </a:extLst>
          </p:cNvPr>
          <p:cNvSpPr/>
          <p:nvPr/>
        </p:nvSpPr>
        <p:spPr>
          <a:xfrm>
            <a:off x="2485019" y="1789306"/>
            <a:ext cx="4339114" cy="3705561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A436A4-7605-4FC2-8DDD-D60F9C4B1277}"/>
              </a:ext>
            </a:extLst>
          </p:cNvPr>
          <p:cNvSpPr/>
          <p:nvPr/>
        </p:nvSpPr>
        <p:spPr>
          <a:xfrm>
            <a:off x="4133926" y="2580939"/>
            <a:ext cx="2291926" cy="2031325"/>
          </a:xfrm>
          <a:prstGeom prst="ellipse">
            <a:avLst/>
          </a:prstGeom>
          <a:noFill/>
          <a:ln w="76200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2BD02-DA5E-4999-935D-DFA043211C33}"/>
              </a:ext>
            </a:extLst>
          </p:cNvPr>
          <p:cNvSpPr txBox="1"/>
          <p:nvPr/>
        </p:nvSpPr>
        <p:spPr>
          <a:xfrm>
            <a:off x="4347545" y="2895817"/>
            <a:ext cx="183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Waste Volume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Single Use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Video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Conf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Procurement (M)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045AB-9908-4AD1-95B5-F9B276896A1C}"/>
              </a:ext>
            </a:extLst>
          </p:cNvPr>
          <p:cNvSpPr txBox="1"/>
          <p:nvPr/>
        </p:nvSpPr>
        <p:spPr>
          <a:xfrm>
            <a:off x="2655075" y="2884816"/>
            <a:ext cx="20129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Incidents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Recycling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Biz Mileage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Env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Protection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Buildings 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51C3B-9089-461A-A54B-9A0FB765072A}"/>
              </a:ext>
            </a:extLst>
          </p:cNvPr>
          <p:cNvSpPr txBox="1"/>
          <p:nvPr/>
        </p:nvSpPr>
        <p:spPr>
          <a:xfrm>
            <a:off x="1111821" y="2895817"/>
            <a:ext cx="151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Travel to work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Health &amp; Wellbeing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Food &amp; Diet</a:t>
            </a:r>
          </a:p>
        </p:txBody>
      </p:sp>
    </p:spTree>
    <p:extLst>
      <p:ext uri="{BB962C8B-B14F-4D97-AF65-F5344CB8AC3E}">
        <p14:creationId xmlns:p14="http://schemas.microsoft.com/office/powerpoint/2010/main" val="149124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4132597"/>
              </p:ext>
            </p:extLst>
          </p:nvPr>
        </p:nvGraphicFramePr>
        <p:xfrm>
          <a:off x="1159099" y="1390918"/>
          <a:ext cx="6812923" cy="466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Smart Change – constant action</a:t>
            </a:r>
          </a:p>
        </p:txBody>
      </p:sp>
    </p:spTree>
    <p:extLst>
      <p:ext uri="{BB962C8B-B14F-4D97-AF65-F5344CB8AC3E}">
        <p14:creationId xmlns:p14="http://schemas.microsoft.com/office/powerpoint/2010/main" val="313335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Empowered Change?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28649" y="1214651"/>
            <a:ext cx="8308521" cy="5042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323" dirty="0"/>
          </a:p>
          <a:p>
            <a:pPr marL="0" indent="0" algn="ctr">
              <a:buNone/>
            </a:pPr>
            <a:r>
              <a:rPr lang="en-GB" sz="4062" dirty="0"/>
              <a:t>“Empowered change is when people choose to take ownership and feel capable of positive action to deliver it”</a:t>
            </a:r>
          </a:p>
          <a:p>
            <a:pPr marL="0" indent="0" algn="ctr">
              <a:buNone/>
            </a:pPr>
            <a:endParaRPr lang="en-GB" sz="4062" dirty="0"/>
          </a:p>
          <a:p>
            <a:pPr marL="0" indent="0" algn="ctr">
              <a:buNone/>
            </a:pPr>
            <a:r>
              <a:rPr lang="en-GB" sz="4062" dirty="0"/>
              <a:t>Action creates belief</a:t>
            </a:r>
            <a:endParaRPr lang="en-GB" sz="6092" dirty="0"/>
          </a:p>
        </p:txBody>
      </p:sp>
    </p:spTree>
    <p:extLst>
      <p:ext uri="{BB962C8B-B14F-4D97-AF65-F5344CB8AC3E}">
        <p14:creationId xmlns:p14="http://schemas.microsoft.com/office/powerpoint/2010/main" val="33351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EDC2-0D73-4FFE-993F-82DE8DE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83EE-A737-48D8-A643-985424418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088A4-2144-4B0F-984A-8667693600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E669B-1217-4805-95FB-25A3AFE3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321253"/>
            <a:ext cx="8966230" cy="61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3C3E-5FA7-47D8-B795-106E15F2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KPIs: Avon &amp; Somerset (original)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C484-0B18-41C6-A20C-25A12C1BD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CCD12-64D6-44A4-B222-50FFFE75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1079836"/>
            <a:ext cx="8132170" cy="53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8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C2BA-4DF4-4619-8570-8348F06B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KPIs: Manchester (adapted)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3FF0C-BB2C-42B2-9411-8AAC350E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B2B90-CAE9-4255-A283-52C45B5D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7" y="1007912"/>
            <a:ext cx="6092490" cy="55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0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4B72-5661-4554-B62D-C69DAAB4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230B-EC7B-4610-8200-A90621360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5F368-B7B1-42CB-AD3C-A9F97CECD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7" r="30189"/>
          <a:stretch/>
        </p:blipFill>
        <p:spPr>
          <a:xfrm>
            <a:off x="2380892" y="-98440"/>
            <a:ext cx="5070446" cy="72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0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2F5E-4E4F-416C-85A8-93E04746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Champions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728571-4AFC-455A-BB5B-308B483D0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1ADC1-6834-4188-A175-37D1410C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5" y="1138199"/>
            <a:ext cx="4211025" cy="4908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54AAF-2D7E-4FA9-8288-44ABAA7BA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29" y="1093887"/>
            <a:ext cx="3899877" cy="57296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749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7B5C-1400-4737-AF0E-E8EC5DEB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ED6F4-4091-4EDA-A7CE-085AD7AD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13" y="0"/>
            <a:ext cx="5162882" cy="3521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4EB463-A8B3-44C1-848F-78DE1D50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4" y="3087149"/>
            <a:ext cx="4299940" cy="32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878AB-2A52-4A28-A471-344ED6028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327" y="2676586"/>
            <a:ext cx="5771429" cy="4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 Agent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042" y="1507049"/>
            <a:ext cx="1740952" cy="8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Adam Woodhall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A8E519-63E2-47DB-B9CF-62A2D42D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77" y="1328854"/>
            <a:ext cx="1800128" cy="121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EEA8E1-CF7D-46AA-B0A9-7FA055D76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15" y="3113785"/>
            <a:ext cx="7543587" cy="31361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3797"/>
          <a:stretch/>
        </p:blipFill>
        <p:spPr>
          <a:xfrm rot="998373">
            <a:off x="5797436" y="1368659"/>
            <a:ext cx="2537022" cy="3558648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3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89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EF52-E4F4-4E68-B5C1-57D70574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 - Humberside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A8095-44CE-4CB7-B914-EAB5C39B6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B4DF7-D44F-4139-A644-65451143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6" y="1047599"/>
            <a:ext cx="4477756" cy="2518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0C057A-1F8C-4577-86DE-4C3414116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2" y="3733389"/>
            <a:ext cx="4619378" cy="259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13098-C36B-4A57-A8ED-33C07851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787" y="3722120"/>
            <a:ext cx="4619377" cy="259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DD04E5-488B-445A-8008-0639C4C7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966" y="1047439"/>
            <a:ext cx="4413020" cy="24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2F72-3F56-4C9E-AA28-60E1E081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D2B8F7-39B8-4C35-B39C-AFFC2E29BC40}"/>
              </a:ext>
            </a:extLst>
          </p:cNvPr>
          <p:cNvSpPr/>
          <p:nvPr/>
        </p:nvSpPr>
        <p:spPr>
          <a:xfrm>
            <a:off x="525986" y="1647646"/>
            <a:ext cx="8092028" cy="431272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E64685-18CC-42C8-BFE6-E43D8215DCB8}"/>
              </a:ext>
            </a:extLst>
          </p:cNvPr>
          <p:cNvSpPr/>
          <p:nvPr/>
        </p:nvSpPr>
        <p:spPr>
          <a:xfrm>
            <a:off x="2052861" y="3773799"/>
            <a:ext cx="5038277" cy="18417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Behaviour Change Working Group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“Switch Off Campaign” (Reactive)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2397-0C07-4941-82CF-B4D2FE67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641" y="2115567"/>
            <a:ext cx="5132717" cy="131343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4000" b="1" dirty="0"/>
              <a:t>Virtual </a:t>
            </a:r>
            <a:r>
              <a:rPr lang="en-GB" sz="4000" b="1" dirty="0" err="1"/>
              <a:t>Susty</a:t>
            </a:r>
            <a:r>
              <a:rPr lang="en-GB" sz="4000" b="1" dirty="0"/>
              <a:t> Team</a:t>
            </a:r>
          </a:p>
          <a:p>
            <a:pPr marL="0" indent="0" algn="ctr">
              <a:buNone/>
            </a:pPr>
            <a:r>
              <a:rPr lang="en-GB" sz="4000" dirty="0"/>
              <a:t>“Switch On our organisations on to Sustainability”</a:t>
            </a:r>
          </a:p>
          <a:p>
            <a:pPr marL="0" indent="0" algn="ctr">
              <a:buNone/>
            </a:pPr>
            <a:r>
              <a:rPr lang="en-GB" sz="4000" dirty="0"/>
              <a:t>(Proactive)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5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469F-859D-4C67-92A1-C87A18B6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“What have you got out of this?”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95B4A-E55A-47DA-AFE3-DC46EE90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Hannah Watts – Avon &amp; Somerset Police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“Organised opportunity to share learning, experiences &amp; work with likeminded individuals”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Steven Thomson – Police Scotland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“Having a list of contacts being able to share best practice among like minded </a:t>
            </a:r>
            <a:r>
              <a:rPr lang="en-US" dirty="0" err="1"/>
              <a:t>organisations</a:t>
            </a:r>
            <a:r>
              <a:rPr lang="en-US" dirty="0"/>
              <a:t>”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Peter Robinson – Humberside Police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“The group has highlighted more options available for me to look and address.  It is great that the group will be continuing to work together.”</a:t>
            </a:r>
            <a:endParaRPr lang="en-GB" dirty="0"/>
          </a:p>
          <a:p>
            <a:pPr lvl="1"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875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81EC-D018-44E3-9DE5-D0F04935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“What have you got out this?”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FFBB-51D8-447D-B9D4-540078FE0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South Yorkshire Police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	Reassurance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2.	Learning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3.	Inspired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4.	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758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469F-859D-4C67-92A1-C87A18B6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“Where are you at with embedding?”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95B4A-E55A-47DA-AFE3-DC46EE90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651"/>
            <a:ext cx="8037678" cy="5176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Hannah Watts – Avon &amp; Somerset Police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“From perspective of behaviour change – difficult to quantify”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“Culture changing of organisation over time. </a:t>
            </a:r>
            <a:r>
              <a:rPr lang="en-US" sz="1600" dirty="0"/>
              <a:t>Not easy – becoming less difficult”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“Doing some work around mission / vision / values – looking at how sustainability fits”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sz="2000" dirty="0"/>
              <a:t>Steven Thomson – Police Scotland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“Sustainability not high on organisations agenda currently, but Scottish Government is laying foundations”</a:t>
            </a:r>
          </a:p>
          <a:p>
            <a:pPr lvl="1">
              <a:lnSpc>
                <a:spcPct val="120000"/>
              </a:lnSpc>
            </a:pP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2000" dirty="0"/>
              <a:t>Peter Robinson – Humberside Police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“It is difficult for a number of reasons:  Getting senior officer involvement is difficult and as a force we need them to buy into sustainability.” 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“In addition this is a part time role as I deal with other works i.e. building infrastructure.  However this is a bonus when refurbishing a building as I can ensure that sustainability is included within the refurbishment.”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80103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Phase 1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12 months – start April 2017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Action Pilots</a:t>
            </a:r>
            <a:r>
              <a:rPr lang="en-GB" dirty="0"/>
              <a:t> in 4 forces + 2 Fire Service </a:t>
            </a:r>
            <a:r>
              <a:rPr lang="en-GB" i="1" dirty="0"/>
              <a:t>(first 6 sub-stages of Smart Change)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Engage &amp; understand rest of orgs </a:t>
            </a:r>
            <a:r>
              <a:rPr lang="en-GB" i="1" dirty="0"/>
              <a:t>(first 2 sub-stages of Smart Change)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Phase 2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2-3 months – start mid 2018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Best practice collation &amp; report</a:t>
            </a:r>
            <a:r>
              <a:rPr lang="en-GB" dirty="0"/>
              <a:t>: Understand what has/hasn't worked in Action Pilots, consider how this may apply to other forces, and develop strategy.  Report produced to summarise these findings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Phase 3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2-3 months – complete by late 2018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Best practice ‘product’ creation &amp; delivery - </a:t>
            </a:r>
            <a:r>
              <a:rPr lang="en-GB" dirty="0"/>
              <a:t>one or combination of: hard copy guide, videos, online training, workshops </a:t>
            </a:r>
            <a:r>
              <a:rPr lang="en-GB" i="1" dirty="0"/>
              <a:t>(3</a:t>
            </a:r>
            <a:r>
              <a:rPr lang="en-GB" i="1" baseline="30000" dirty="0"/>
              <a:t>rd</a:t>
            </a:r>
            <a:r>
              <a:rPr lang="en-GB" i="1" dirty="0"/>
              <a:t> sub-stage of Smart Change)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987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962652"/>
              </p:ext>
            </p:extLst>
          </p:nvPr>
        </p:nvGraphicFramePr>
        <p:xfrm>
          <a:off x="1159099" y="1390918"/>
          <a:ext cx="6812923" cy="466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Smart Change – constant action</a:t>
            </a:r>
          </a:p>
        </p:txBody>
      </p:sp>
    </p:spTree>
    <p:extLst>
      <p:ext uri="{BB962C8B-B14F-4D97-AF65-F5344CB8AC3E}">
        <p14:creationId xmlns:p14="http://schemas.microsoft.com/office/powerpoint/2010/main" val="2494864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D4E2-99BC-4AD2-9A53-80B33701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D7C4-6196-46A7-B555-3A2AE8A91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Fit around 2 NPEG Environment Sub-Group meetings per year – 2 per year (ideally day before)</a:t>
            </a:r>
          </a:p>
          <a:p>
            <a:endParaRPr lang="en-US" sz="2400" dirty="0"/>
          </a:p>
          <a:p>
            <a:r>
              <a:rPr lang="en-US" sz="2400" dirty="0"/>
              <a:t>Everyone has projects – where possible pairing happens – potential for a lead and a support on projects</a:t>
            </a:r>
          </a:p>
          <a:p>
            <a:endParaRPr lang="en-US" sz="2400" dirty="0"/>
          </a:p>
          <a:p>
            <a:r>
              <a:rPr lang="en-US" sz="2400" dirty="0"/>
              <a:t>Conference calls every six weeks – 30min </a:t>
            </a:r>
          </a:p>
          <a:p>
            <a:endParaRPr lang="en-US" sz="2400" dirty="0"/>
          </a:p>
          <a:p>
            <a:r>
              <a:rPr lang="en-US" sz="2400" dirty="0"/>
              <a:t>Investigate shared document spaces everybody can access</a:t>
            </a:r>
          </a:p>
          <a:p>
            <a:pPr lvl="1"/>
            <a:r>
              <a:rPr lang="en-US" sz="2000" dirty="0"/>
              <a:t>Inc. repository of findings from Ignite &amp; Empower</a:t>
            </a:r>
          </a:p>
          <a:p>
            <a:endParaRPr lang="en-US" sz="2400" dirty="0"/>
          </a:p>
          <a:p>
            <a:r>
              <a:rPr lang="en-US" sz="2400" dirty="0"/>
              <a:t>Secretariat – coordinating the timings</a:t>
            </a:r>
          </a:p>
          <a:p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905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F619-9DCE-4813-BF3F-584BFDE0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Consultants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3C1A-BF14-472A-B7F1-E43798838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  <a:p>
            <a:pPr lvl="1"/>
            <a:r>
              <a:rPr lang="en-GB" dirty="0"/>
              <a:t>Sustainability has a lot of paperwork</a:t>
            </a:r>
          </a:p>
          <a:p>
            <a:pPr lvl="1"/>
            <a:r>
              <a:rPr lang="en-GB" dirty="0"/>
              <a:t>Senior leadership support is key</a:t>
            </a:r>
          </a:p>
          <a:p>
            <a:pPr lvl="1"/>
            <a:r>
              <a:rPr lang="en-GB" dirty="0"/>
              <a:t>Tracking ‘behaviour change’ is very difficult, especially when under-resourced</a:t>
            </a:r>
          </a:p>
          <a:p>
            <a:pPr lvl="1"/>
            <a:endParaRPr lang="en-GB" dirty="0"/>
          </a:p>
          <a:p>
            <a:r>
              <a:rPr lang="en-GB" dirty="0"/>
              <a:t>Success Formula:</a:t>
            </a:r>
          </a:p>
          <a:p>
            <a:pPr lvl="1"/>
            <a:r>
              <a:rPr lang="en-GB" dirty="0"/>
              <a:t>Senior leadership belief + Time invested = success</a:t>
            </a:r>
          </a:p>
          <a:p>
            <a:pPr lvl="1"/>
            <a:endParaRPr lang="en-GB" dirty="0"/>
          </a:p>
          <a:p>
            <a:r>
              <a:rPr lang="en-GB" dirty="0"/>
              <a:t>How to apply across other orgs:</a:t>
            </a:r>
          </a:p>
          <a:p>
            <a:pPr lvl="1"/>
            <a:r>
              <a:rPr lang="en-GB" dirty="0"/>
              <a:t>Primary investment focus: staff time </a:t>
            </a:r>
          </a:p>
          <a:p>
            <a:pPr lvl="1"/>
            <a:r>
              <a:rPr lang="en-GB" dirty="0"/>
              <a:t>Adapt tools to organisational situation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1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of full programme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14651"/>
            <a:ext cx="8215099" cy="5042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alibri" panose="020F0502020204030204" pitchFamily="34" charset="0"/>
              <a:buChar char="?"/>
            </a:pPr>
            <a:r>
              <a:rPr lang="en-GB" sz="2400" dirty="0"/>
              <a:t>Pilot forces achieve 5-10% energy, resource &amp; cost saving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Proof of concept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Learning what works (and doesn’t)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Wider momentum generated through programme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Delivering an engaging method of sharing best practice (i.e. the ‘Product’) to maintain momentum and share learning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Collaboration between Forces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Inspiring and empowering action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Skills and confidence building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?"/>
            </a:pPr>
            <a:r>
              <a:rPr lang="en-GB" sz="2400" dirty="0"/>
              <a:t>In the long term, embed behaviours into the organisations</a:t>
            </a:r>
          </a:p>
        </p:txBody>
      </p:sp>
    </p:spTree>
    <p:extLst>
      <p:ext uri="{BB962C8B-B14F-4D97-AF65-F5344CB8AC3E}">
        <p14:creationId xmlns:p14="http://schemas.microsoft.com/office/powerpoint/2010/main" val="226467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D9ED-A675-495E-ABE6-8A479D1D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4E14-CB50-4A20-B5B1-A05F5B52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200" dirty="0"/>
              <a:t>Sharing costs when resources are constrained </a:t>
            </a:r>
          </a:p>
          <a:p>
            <a:pPr lvl="1"/>
            <a:r>
              <a:rPr lang="en-GB" altLang="en-US" dirty="0"/>
              <a:t>(projects developed and shared amongst group)</a:t>
            </a:r>
          </a:p>
          <a:p>
            <a:pPr lvl="1"/>
            <a:endParaRPr lang="en-GB" altLang="en-US" dirty="0"/>
          </a:p>
          <a:p>
            <a:r>
              <a:rPr lang="en-GB" altLang="en-US" sz="3200" dirty="0"/>
              <a:t>Helping to promote behaviour change as a group where individuals may struggle</a:t>
            </a:r>
          </a:p>
          <a:p>
            <a:pPr lvl="1"/>
            <a:endParaRPr lang="en-GB" altLang="en-US" sz="2800" dirty="0"/>
          </a:p>
          <a:p>
            <a:r>
              <a:rPr lang="en-GB" altLang="en-US" sz="3200" dirty="0"/>
              <a:t>Sum is greater than the parts </a:t>
            </a:r>
          </a:p>
          <a:p>
            <a:pPr lvl="1"/>
            <a:r>
              <a:rPr lang="en-GB" altLang="en-US" dirty="0"/>
              <a:t>(specialism, professional backgrounds, different perspectives)</a:t>
            </a:r>
          </a:p>
          <a:p>
            <a:pPr lvl="1"/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472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AF1D-BF84-46A8-844A-C97AA71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FTE to </a:t>
            </a:r>
            <a:r>
              <a:rPr lang="en-GB" dirty="0" err="1"/>
              <a:t>Susty</a:t>
            </a:r>
            <a:r>
              <a:rPr lang="en-GB" dirty="0"/>
              <a:t> FTE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49DF1-8102-47D1-B980-CCBFC3078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* Updated slide will be sent when I have info from the teams</a:t>
            </a:r>
          </a:p>
        </p:txBody>
      </p:sp>
    </p:spTree>
    <p:extLst>
      <p:ext uri="{BB962C8B-B14F-4D97-AF65-F5344CB8AC3E}">
        <p14:creationId xmlns:p14="http://schemas.microsoft.com/office/powerpoint/2010/main" val="22544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6409-0FEB-4C49-92CD-287819B3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0757"/>
            <a:ext cx="7194721" cy="808766"/>
          </a:xfrm>
        </p:spPr>
        <p:txBody>
          <a:bodyPr/>
          <a:lstStyle/>
          <a:p>
            <a:r>
              <a:rPr lang="en-GB"/>
              <a:t>Programme overview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3DA9BB-3225-4D12-A9E9-5D6EAA00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650"/>
            <a:ext cx="8037678" cy="532781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Six pilot orgs identified (+FTE):</a:t>
            </a:r>
          </a:p>
          <a:p>
            <a:pPr lvl="1"/>
            <a:r>
              <a:rPr lang="en-GB" dirty="0"/>
              <a:t>Police</a:t>
            </a:r>
          </a:p>
          <a:p>
            <a:pPr lvl="2"/>
            <a:r>
              <a:rPr lang="en-GB" dirty="0"/>
              <a:t>South Yorkshire </a:t>
            </a:r>
          </a:p>
          <a:p>
            <a:pPr lvl="2"/>
            <a:r>
              <a:rPr lang="en-GB" dirty="0"/>
              <a:t>Humberside </a:t>
            </a:r>
          </a:p>
          <a:p>
            <a:pPr lvl="2"/>
            <a:r>
              <a:rPr lang="en-GB" dirty="0"/>
              <a:t>Avon &amp; Somerset </a:t>
            </a:r>
          </a:p>
          <a:p>
            <a:pPr lvl="2"/>
            <a:r>
              <a:rPr lang="en-GB" dirty="0"/>
              <a:t>Scotland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Fire</a:t>
            </a:r>
          </a:p>
          <a:p>
            <a:pPr lvl="2"/>
            <a:r>
              <a:rPr lang="en-GB" dirty="0"/>
              <a:t>London </a:t>
            </a:r>
          </a:p>
          <a:p>
            <a:pPr lvl="2"/>
            <a:r>
              <a:rPr lang="en-GB" dirty="0"/>
              <a:t>Manchester </a:t>
            </a:r>
          </a:p>
          <a:p>
            <a:pPr lvl="2"/>
            <a:endParaRPr lang="en-GB" dirty="0"/>
          </a:p>
          <a:p>
            <a:r>
              <a:rPr lang="en-GB" dirty="0"/>
              <a:t>Budget – £19.5K:</a:t>
            </a:r>
          </a:p>
          <a:p>
            <a:pPr lvl="1"/>
            <a:r>
              <a:rPr lang="en-GB" dirty="0"/>
              <a:t>NPEG - £9K</a:t>
            </a:r>
          </a:p>
          <a:p>
            <a:pPr lvl="1"/>
            <a:r>
              <a:rPr lang="en-GB" dirty="0"/>
              <a:t>Each Police Force - £1.5K</a:t>
            </a:r>
          </a:p>
          <a:p>
            <a:pPr lvl="1"/>
            <a:r>
              <a:rPr lang="en-GB" dirty="0"/>
              <a:t>Each Fire Service - £2.25K</a:t>
            </a:r>
          </a:p>
          <a:p>
            <a:pPr lvl="1"/>
            <a:endParaRPr lang="en-GB" dirty="0"/>
          </a:p>
          <a:p>
            <a:r>
              <a:rPr lang="en-GB" dirty="0"/>
              <a:t>Programme </a:t>
            </a:r>
          </a:p>
          <a:p>
            <a:pPr lvl="1"/>
            <a:r>
              <a:rPr lang="en-GB" dirty="0"/>
              <a:t>Start: Spring 2017</a:t>
            </a:r>
          </a:p>
          <a:p>
            <a:pPr lvl="1"/>
            <a:r>
              <a:rPr lang="en-GB" dirty="0"/>
              <a:t>Scheduled completion: Autumn 2018</a:t>
            </a:r>
          </a:p>
        </p:txBody>
      </p:sp>
    </p:spTree>
    <p:extLst>
      <p:ext uri="{BB962C8B-B14F-4D97-AF65-F5344CB8AC3E}">
        <p14:creationId xmlns:p14="http://schemas.microsoft.com/office/powerpoint/2010/main" val="362245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CE8A-C54C-4992-B73C-F10F6C75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Adamm</a:t>
            </a:r>
            <a:r>
              <a:rPr lang="en-GB" dirty="0"/>
              <a:t>: Consultant + 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CBD5A-1798-498C-81F4-520B25AC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5" y="5262776"/>
            <a:ext cx="800100" cy="8087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40%</a:t>
            </a:r>
          </a:p>
        </p:txBody>
      </p:sp>
      <p:pic>
        <p:nvPicPr>
          <p:cNvPr id="1026" name="Picture 2" descr="Image result for weight lifting coach vector">
            <a:extLst>
              <a:ext uri="{FF2B5EF4-FFF2-40B4-BE49-F238E27FC236}">
                <a16:creationId xmlns:a16="http://schemas.microsoft.com/office/drawing/2014/main" id="{3E6F75FE-8EB7-4860-933D-7F6A95AD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03" y="1825174"/>
            <a:ext cx="2566122" cy="320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sultant">
            <a:extLst>
              <a:ext uri="{FF2B5EF4-FFF2-40B4-BE49-F238E27FC236}">
                <a16:creationId xmlns:a16="http://schemas.microsoft.com/office/drawing/2014/main" id="{54650B3A-65EE-4A87-A385-8C263770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38545"/>
            <a:ext cx="3876675" cy="20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382B65-B06A-4E5E-8A68-A29853DB5B75}"/>
              </a:ext>
            </a:extLst>
          </p:cNvPr>
          <p:cNvSpPr txBox="1">
            <a:spLocks/>
          </p:cNvSpPr>
          <p:nvPr/>
        </p:nvSpPr>
        <p:spPr>
          <a:xfrm>
            <a:off x="6136914" y="5262776"/>
            <a:ext cx="800100" cy="80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/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417783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719389" y="3067051"/>
            <a:ext cx="2047875" cy="2104292"/>
          </a:xfrm>
          <a:custGeom>
            <a:avLst/>
            <a:gdLst>
              <a:gd name="connsiteX0" fmla="*/ 41563 w 2265218"/>
              <a:gd name="connsiteY0" fmla="*/ 2078182 h 2095467"/>
              <a:gd name="connsiteX1" fmla="*/ 41563 w 2265218"/>
              <a:gd name="connsiteY1" fmla="*/ 2078182 h 2095467"/>
              <a:gd name="connsiteX2" fmla="*/ 270163 w 2265218"/>
              <a:gd name="connsiteY2" fmla="*/ 2057400 h 2095467"/>
              <a:gd name="connsiteX3" fmla="*/ 436418 w 2265218"/>
              <a:gd name="connsiteY3" fmla="*/ 2015837 h 2095467"/>
              <a:gd name="connsiteX4" fmla="*/ 581891 w 2265218"/>
              <a:gd name="connsiteY4" fmla="*/ 1995055 h 2095467"/>
              <a:gd name="connsiteX5" fmla="*/ 955963 w 2265218"/>
              <a:gd name="connsiteY5" fmla="*/ 1995055 h 2095467"/>
              <a:gd name="connsiteX6" fmla="*/ 1080654 w 2265218"/>
              <a:gd name="connsiteY6" fmla="*/ 2057400 h 2095467"/>
              <a:gd name="connsiteX7" fmla="*/ 2244436 w 2265218"/>
              <a:gd name="connsiteY7" fmla="*/ 2078182 h 2095467"/>
              <a:gd name="connsiteX8" fmla="*/ 2244436 w 2265218"/>
              <a:gd name="connsiteY8" fmla="*/ 2036619 h 2095467"/>
              <a:gd name="connsiteX9" fmla="*/ 2265218 w 2265218"/>
              <a:gd name="connsiteY9" fmla="*/ 0 h 2095467"/>
              <a:gd name="connsiteX10" fmla="*/ 0 w 2265218"/>
              <a:gd name="connsiteY10" fmla="*/ 1704109 h 2095467"/>
              <a:gd name="connsiteX11" fmla="*/ 41563 w 2265218"/>
              <a:gd name="connsiteY11" fmla="*/ 2078182 h 2095467"/>
              <a:gd name="connsiteX0" fmla="*/ 41563 w 2265218"/>
              <a:gd name="connsiteY0" fmla="*/ 2078182 h 2095467"/>
              <a:gd name="connsiteX1" fmla="*/ 41563 w 2265218"/>
              <a:gd name="connsiteY1" fmla="*/ 2078182 h 2095467"/>
              <a:gd name="connsiteX2" fmla="*/ 270163 w 2265218"/>
              <a:gd name="connsiteY2" fmla="*/ 2057400 h 2095467"/>
              <a:gd name="connsiteX3" fmla="*/ 436418 w 2265218"/>
              <a:gd name="connsiteY3" fmla="*/ 2015837 h 2095467"/>
              <a:gd name="connsiteX4" fmla="*/ 955963 w 2265218"/>
              <a:gd name="connsiteY4" fmla="*/ 1995055 h 2095467"/>
              <a:gd name="connsiteX5" fmla="*/ 1080654 w 2265218"/>
              <a:gd name="connsiteY5" fmla="*/ 2057400 h 2095467"/>
              <a:gd name="connsiteX6" fmla="*/ 2244436 w 2265218"/>
              <a:gd name="connsiteY6" fmla="*/ 2078182 h 2095467"/>
              <a:gd name="connsiteX7" fmla="*/ 2244436 w 2265218"/>
              <a:gd name="connsiteY7" fmla="*/ 2036619 h 2095467"/>
              <a:gd name="connsiteX8" fmla="*/ 2265218 w 2265218"/>
              <a:gd name="connsiteY8" fmla="*/ 0 h 2095467"/>
              <a:gd name="connsiteX9" fmla="*/ 0 w 2265218"/>
              <a:gd name="connsiteY9" fmla="*/ 1704109 h 2095467"/>
              <a:gd name="connsiteX10" fmla="*/ 41563 w 2265218"/>
              <a:gd name="connsiteY10" fmla="*/ 2078182 h 2095467"/>
              <a:gd name="connsiteX0" fmla="*/ 41563 w 2265218"/>
              <a:gd name="connsiteY0" fmla="*/ 2078182 h 2095467"/>
              <a:gd name="connsiteX1" fmla="*/ 41563 w 2265218"/>
              <a:gd name="connsiteY1" fmla="*/ 2078182 h 2095467"/>
              <a:gd name="connsiteX2" fmla="*/ 270163 w 2265218"/>
              <a:gd name="connsiteY2" fmla="*/ 2057400 h 2095467"/>
              <a:gd name="connsiteX3" fmla="*/ 436418 w 2265218"/>
              <a:gd name="connsiteY3" fmla="*/ 2015837 h 2095467"/>
              <a:gd name="connsiteX4" fmla="*/ 1080654 w 2265218"/>
              <a:gd name="connsiteY4" fmla="*/ 2057400 h 2095467"/>
              <a:gd name="connsiteX5" fmla="*/ 2244436 w 2265218"/>
              <a:gd name="connsiteY5" fmla="*/ 2078182 h 2095467"/>
              <a:gd name="connsiteX6" fmla="*/ 2244436 w 2265218"/>
              <a:gd name="connsiteY6" fmla="*/ 2036619 h 2095467"/>
              <a:gd name="connsiteX7" fmla="*/ 2265218 w 2265218"/>
              <a:gd name="connsiteY7" fmla="*/ 0 h 2095467"/>
              <a:gd name="connsiteX8" fmla="*/ 0 w 2265218"/>
              <a:gd name="connsiteY8" fmla="*/ 1704109 h 2095467"/>
              <a:gd name="connsiteX9" fmla="*/ 41563 w 2265218"/>
              <a:gd name="connsiteY9" fmla="*/ 2078182 h 2095467"/>
              <a:gd name="connsiteX0" fmla="*/ 41563 w 2265218"/>
              <a:gd name="connsiteY0" fmla="*/ 2078182 h 2078182"/>
              <a:gd name="connsiteX1" fmla="*/ 41563 w 2265218"/>
              <a:gd name="connsiteY1" fmla="*/ 2078182 h 2078182"/>
              <a:gd name="connsiteX2" fmla="*/ 270163 w 2265218"/>
              <a:gd name="connsiteY2" fmla="*/ 2057400 h 2078182"/>
              <a:gd name="connsiteX3" fmla="*/ 436418 w 2265218"/>
              <a:gd name="connsiteY3" fmla="*/ 2015837 h 2078182"/>
              <a:gd name="connsiteX4" fmla="*/ 2244436 w 2265218"/>
              <a:gd name="connsiteY4" fmla="*/ 2078182 h 2078182"/>
              <a:gd name="connsiteX5" fmla="*/ 2244436 w 2265218"/>
              <a:gd name="connsiteY5" fmla="*/ 2036619 h 2078182"/>
              <a:gd name="connsiteX6" fmla="*/ 2265218 w 2265218"/>
              <a:gd name="connsiteY6" fmla="*/ 0 h 2078182"/>
              <a:gd name="connsiteX7" fmla="*/ 0 w 2265218"/>
              <a:gd name="connsiteY7" fmla="*/ 1704109 h 2078182"/>
              <a:gd name="connsiteX8" fmla="*/ 41563 w 2265218"/>
              <a:gd name="connsiteY8" fmla="*/ 2078182 h 2078182"/>
              <a:gd name="connsiteX0" fmla="*/ 41563 w 2265218"/>
              <a:gd name="connsiteY0" fmla="*/ 2078182 h 2081645"/>
              <a:gd name="connsiteX1" fmla="*/ 41563 w 2265218"/>
              <a:gd name="connsiteY1" fmla="*/ 2078182 h 2081645"/>
              <a:gd name="connsiteX2" fmla="*/ 270163 w 2265218"/>
              <a:gd name="connsiteY2" fmla="*/ 2057400 h 2081645"/>
              <a:gd name="connsiteX3" fmla="*/ 2244436 w 2265218"/>
              <a:gd name="connsiteY3" fmla="*/ 2078182 h 2081645"/>
              <a:gd name="connsiteX4" fmla="*/ 2244436 w 2265218"/>
              <a:gd name="connsiteY4" fmla="*/ 2036619 h 2081645"/>
              <a:gd name="connsiteX5" fmla="*/ 2265218 w 2265218"/>
              <a:gd name="connsiteY5" fmla="*/ 0 h 2081645"/>
              <a:gd name="connsiteX6" fmla="*/ 0 w 2265218"/>
              <a:gd name="connsiteY6" fmla="*/ 1704109 h 2081645"/>
              <a:gd name="connsiteX7" fmla="*/ 41563 w 2265218"/>
              <a:gd name="connsiteY7" fmla="*/ 2078182 h 2081645"/>
              <a:gd name="connsiteX0" fmla="*/ 41563 w 2265218"/>
              <a:gd name="connsiteY0" fmla="*/ 2078182 h 2078182"/>
              <a:gd name="connsiteX1" fmla="*/ 41563 w 2265218"/>
              <a:gd name="connsiteY1" fmla="*/ 2078182 h 2078182"/>
              <a:gd name="connsiteX2" fmla="*/ 2244436 w 2265218"/>
              <a:gd name="connsiteY2" fmla="*/ 2078182 h 2078182"/>
              <a:gd name="connsiteX3" fmla="*/ 2244436 w 2265218"/>
              <a:gd name="connsiteY3" fmla="*/ 2036619 h 2078182"/>
              <a:gd name="connsiteX4" fmla="*/ 2265218 w 2265218"/>
              <a:gd name="connsiteY4" fmla="*/ 0 h 2078182"/>
              <a:gd name="connsiteX5" fmla="*/ 0 w 2265218"/>
              <a:gd name="connsiteY5" fmla="*/ 1704109 h 2078182"/>
              <a:gd name="connsiteX6" fmla="*/ 41563 w 2265218"/>
              <a:gd name="connsiteY6" fmla="*/ 2078182 h 2078182"/>
              <a:gd name="connsiteX0" fmla="*/ 0 w 2223655"/>
              <a:gd name="connsiteY0" fmla="*/ 2078182 h 2078182"/>
              <a:gd name="connsiteX1" fmla="*/ 0 w 2223655"/>
              <a:gd name="connsiteY1" fmla="*/ 2078182 h 2078182"/>
              <a:gd name="connsiteX2" fmla="*/ 2202873 w 2223655"/>
              <a:gd name="connsiteY2" fmla="*/ 2078182 h 2078182"/>
              <a:gd name="connsiteX3" fmla="*/ 2202873 w 2223655"/>
              <a:gd name="connsiteY3" fmla="*/ 2036619 h 2078182"/>
              <a:gd name="connsiteX4" fmla="*/ 2223655 w 2223655"/>
              <a:gd name="connsiteY4" fmla="*/ 0 h 2078182"/>
              <a:gd name="connsiteX5" fmla="*/ 15587 w 2223655"/>
              <a:gd name="connsiteY5" fmla="*/ 1675534 h 2078182"/>
              <a:gd name="connsiteX6" fmla="*/ 0 w 2223655"/>
              <a:gd name="connsiteY6" fmla="*/ 2078182 h 2078182"/>
              <a:gd name="connsiteX0" fmla="*/ 3463 w 2227118"/>
              <a:gd name="connsiteY0" fmla="*/ 2078182 h 2078182"/>
              <a:gd name="connsiteX1" fmla="*/ 3463 w 2227118"/>
              <a:gd name="connsiteY1" fmla="*/ 2078182 h 2078182"/>
              <a:gd name="connsiteX2" fmla="*/ 2206336 w 2227118"/>
              <a:gd name="connsiteY2" fmla="*/ 2078182 h 2078182"/>
              <a:gd name="connsiteX3" fmla="*/ 2206336 w 2227118"/>
              <a:gd name="connsiteY3" fmla="*/ 2036619 h 2078182"/>
              <a:gd name="connsiteX4" fmla="*/ 2227118 w 2227118"/>
              <a:gd name="connsiteY4" fmla="*/ 0 h 2078182"/>
              <a:gd name="connsiteX5" fmla="*/ 0 w 2227118"/>
              <a:gd name="connsiteY5" fmla="*/ 1646959 h 2078182"/>
              <a:gd name="connsiteX6" fmla="*/ 3463 w 2227118"/>
              <a:gd name="connsiteY6" fmla="*/ 2078182 h 2078182"/>
              <a:gd name="connsiteX0" fmla="*/ 3463 w 2227118"/>
              <a:gd name="connsiteY0" fmla="*/ 2078182 h 2078182"/>
              <a:gd name="connsiteX1" fmla="*/ 3463 w 2227118"/>
              <a:gd name="connsiteY1" fmla="*/ 2078182 h 2078182"/>
              <a:gd name="connsiteX2" fmla="*/ 2206336 w 2227118"/>
              <a:gd name="connsiteY2" fmla="*/ 2078182 h 2078182"/>
              <a:gd name="connsiteX3" fmla="*/ 2206336 w 2227118"/>
              <a:gd name="connsiteY3" fmla="*/ 2036619 h 2078182"/>
              <a:gd name="connsiteX4" fmla="*/ 2227118 w 2227118"/>
              <a:gd name="connsiteY4" fmla="*/ 0 h 2078182"/>
              <a:gd name="connsiteX5" fmla="*/ 0 w 2227118"/>
              <a:gd name="connsiteY5" fmla="*/ 1646959 h 2078182"/>
              <a:gd name="connsiteX6" fmla="*/ 3463 w 2227118"/>
              <a:gd name="connsiteY6" fmla="*/ 2078182 h 2078182"/>
              <a:gd name="connsiteX0" fmla="*/ 3463 w 2227118"/>
              <a:gd name="connsiteY0" fmla="*/ 2078182 h 2078182"/>
              <a:gd name="connsiteX1" fmla="*/ 3463 w 2227118"/>
              <a:gd name="connsiteY1" fmla="*/ 2078182 h 2078182"/>
              <a:gd name="connsiteX2" fmla="*/ 2206336 w 2227118"/>
              <a:gd name="connsiteY2" fmla="*/ 2078182 h 2078182"/>
              <a:gd name="connsiteX3" fmla="*/ 2206336 w 2227118"/>
              <a:gd name="connsiteY3" fmla="*/ 2036619 h 2078182"/>
              <a:gd name="connsiteX4" fmla="*/ 2227118 w 2227118"/>
              <a:gd name="connsiteY4" fmla="*/ 0 h 2078182"/>
              <a:gd name="connsiteX5" fmla="*/ 0 w 2227118"/>
              <a:gd name="connsiteY5" fmla="*/ 1646959 h 2078182"/>
              <a:gd name="connsiteX6" fmla="*/ 3463 w 2227118"/>
              <a:gd name="connsiteY6" fmla="*/ 2078182 h 2078182"/>
              <a:gd name="connsiteX0" fmla="*/ 3463 w 2227118"/>
              <a:gd name="connsiteY0" fmla="*/ 2078182 h 2078182"/>
              <a:gd name="connsiteX1" fmla="*/ 3463 w 2227118"/>
              <a:gd name="connsiteY1" fmla="*/ 2078182 h 2078182"/>
              <a:gd name="connsiteX2" fmla="*/ 2206336 w 2227118"/>
              <a:gd name="connsiteY2" fmla="*/ 2078182 h 2078182"/>
              <a:gd name="connsiteX3" fmla="*/ 2206336 w 2227118"/>
              <a:gd name="connsiteY3" fmla="*/ 2036619 h 2078182"/>
              <a:gd name="connsiteX4" fmla="*/ 2227118 w 2227118"/>
              <a:gd name="connsiteY4" fmla="*/ 0 h 2078182"/>
              <a:gd name="connsiteX5" fmla="*/ 0 w 2227118"/>
              <a:gd name="connsiteY5" fmla="*/ 1646959 h 2078182"/>
              <a:gd name="connsiteX6" fmla="*/ 3463 w 2227118"/>
              <a:gd name="connsiteY6" fmla="*/ 2078182 h 2078182"/>
              <a:gd name="connsiteX0" fmla="*/ 3463 w 2227118"/>
              <a:gd name="connsiteY0" fmla="*/ 2078182 h 2078182"/>
              <a:gd name="connsiteX1" fmla="*/ 3463 w 2227118"/>
              <a:gd name="connsiteY1" fmla="*/ 2078182 h 2078182"/>
              <a:gd name="connsiteX2" fmla="*/ 2206336 w 2227118"/>
              <a:gd name="connsiteY2" fmla="*/ 2078182 h 2078182"/>
              <a:gd name="connsiteX3" fmla="*/ 2206336 w 2227118"/>
              <a:gd name="connsiteY3" fmla="*/ 2036619 h 2078182"/>
              <a:gd name="connsiteX4" fmla="*/ 2227118 w 2227118"/>
              <a:gd name="connsiteY4" fmla="*/ 0 h 2078182"/>
              <a:gd name="connsiteX5" fmla="*/ 0 w 2227118"/>
              <a:gd name="connsiteY5" fmla="*/ 1646959 h 2078182"/>
              <a:gd name="connsiteX6" fmla="*/ 3463 w 2227118"/>
              <a:gd name="connsiteY6" fmla="*/ 2078182 h 2078182"/>
              <a:gd name="connsiteX0" fmla="*/ 3463 w 2227118"/>
              <a:gd name="connsiteY0" fmla="*/ 2078182 h 2078182"/>
              <a:gd name="connsiteX1" fmla="*/ 3463 w 2227118"/>
              <a:gd name="connsiteY1" fmla="*/ 2078182 h 2078182"/>
              <a:gd name="connsiteX2" fmla="*/ 2206336 w 2227118"/>
              <a:gd name="connsiteY2" fmla="*/ 2078182 h 2078182"/>
              <a:gd name="connsiteX3" fmla="*/ 2206336 w 2227118"/>
              <a:gd name="connsiteY3" fmla="*/ 2036619 h 2078182"/>
              <a:gd name="connsiteX4" fmla="*/ 2227118 w 2227118"/>
              <a:gd name="connsiteY4" fmla="*/ 0 h 2078182"/>
              <a:gd name="connsiteX5" fmla="*/ 0 w 2227118"/>
              <a:gd name="connsiteY5" fmla="*/ 1646959 h 2078182"/>
              <a:gd name="connsiteX6" fmla="*/ 3463 w 2227118"/>
              <a:gd name="connsiteY6" fmla="*/ 2078182 h 2078182"/>
              <a:gd name="connsiteX0" fmla="*/ 3463 w 2227118"/>
              <a:gd name="connsiteY0" fmla="*/ 2078182 h 2078182"/>
              <a:gd name="connsiteX1" fmla="*/ 3463 w 2227118"/>
              <a:gd name="connsiteY1" fmla="*/ 2078182 h 2078182"/>
              <a:gd name="connsiteX2" fmla="*/ 2206336 w 2227118"/>
              <a:gd name="connsiteY2" fmla="*/ 2078182 h 2078182"/>
              <a:gd name="connsiteX3" fmla="*/ 2206336 w 2227118"/>
              <a:gd name="connsiteY3" fmla="*/ 2036619 h 2078182"/>
              <a:gd name="connsiteX4" fmla="*/ 2227118 w 2227118"/>
              <a:gd name="connsiteY4" fmla="*/ 0 h 2078182"/>
              <a:gd name="connsiteX5" fmla="*/ 0 w 2227118"/>
              <a:gd name="connsiteY5" fmla="*/ 1646959 h 2078182"/>
              <a:gd name="connsiteX6" fmla="*/ 3463 w 2227118"/>
              <a:gd name="connsiteY6" fmla="*/ 2078182 h 2078182"/>
              <a:gd name="connsiteX0" fmla="*/ 3463 w 2227118"/>
              <a:gd name="connsiteY0" fmla="*/ 2078182 h 2078182"/>
              <a:gd name="connsiteX1" fmla="*/ 3463 w 2227118"/>
              <a:gd name="connsiteY1" fmla="*/ 2078182 h 2078182"/>
              <a:gd name="connsiteX2" fmla="*/ 2206336 w 2227118"/>
              <a:gd name="connsiteY2" fmla="*/ 2078182 h 2078182"/>
              <a:gd name="connsiteX3" fmla="*/ 2206336 w 2227118"/>
              <a:gd name="connsiteY3" fmla="*/ 2036619 h 2078182"/>
              <a:gd name="connsiteX4" fmla="*/ 2227118 w 2227118"/>
              <a:gd name="connsiteY4" fmla="*/ 0 h 2078182"/>
              <a:gd name="connsiteX5" fmla="*/ 0 w 2227118"/>
              <a:gd name="connsiteY5" fmla="*/ 1646959 h 2078182"/>
              <a:gd name="connsiteX6" fmla="*/ 3463 w 2227118"/>
              <a:gd name="connsiteY6" fmla="*/ 2078182 h 2078182"/>
              <a:gd name="connsiteX0" fmla="*/ 3463 w 2227118"/>
              <a:gd name="connsiteY0" fmla="*/ 2119746 h 2119746"/>
              <a:gd name="connsiteX1" fmla="*/ 3463 w 2227118"/>
              <a:gd name="connsiteY1" fmla="*/ 2119746 h 2119746"/>
              <a:gd name="connsiteX2" fmla="*/ 2206336 w 2227118"/>
              <a:gd name="connsiteY2" fmla="*/ 2119746 h 2119746"/>
              <a:gd name="connsiteX3" fmla="*/ 2206336 w 2227118"/>
              <a:gd name="connsiteY3" fmla="*/ 2078183 h 2119746"/>
              <a:gd name="connsiteX4" fmla="*/ 2227118 w 2227118"/>
              <a:gd name="connsiteY4" fmla="*/ 41564 h 2119746"/>
              <a:gd name="connsiteX5" fmla="*/ 0 w 2227118"/>
              <a:gd name="connsiteY5" fmla="*/ 1688523 h 2119746"/>
              <a:gd name="connsiteX6" fmla="*/ 3463 w 2227118"/>
              <a:gd name="connsiteY6" fmla="*/ 2119746 h 2119746"/>
              <a:gd name="connsiteX0" fmla="*/ 3463 w 2227118"/>
              <a:gd name="connsiteY0" fmla="*/ 2119746 h 2119746"/>
              <a:gd name="connsiteX1" fmla="*/ 3463 w 2227118"/>
              <a:gd name="connsiteY1" fmla="*/ 2119746 h 2119746"/>
              <a:gd name="connsiteX2" fmla="*/ 2206336 w 2227118"/>
              <a:gd name="connsiteY2" fmla="*/ 2119746 h 2119746"/>
              <a:gd name="connsiteX3" fmla="*/ 2227118 w 2227118"/>
              <a:gd name="connsiteY3" fmla="*/ 41564 h 2119746"/>
              <a:gd name="connsiteX4" fmla="*/ 0 w 2227118"/>
              <a:gd name="connsiteY4" fmla="*/ 1688523 h 2119746"/>
              <a:gd name="connsiteX5" fmla="*/ 3463 w 2227118"/>
              <a:gd name="connsiteY5" fmla="*/ 2119746 h 2119746"/>
              <a:gd name="connsiteX0" fmla="*/ 3463 w 2238049"/>
              <a:gd name="connsiteY0" fmla="*/ 2119746 h 2125031"/>
              <a:gd name="connsiteX1" fmla="*/ 3463 w 2238049"/>
              <a:gd name="connsiteY1" fmla="*/ 2119746 h 2125031"/>
              <a:gd name="connsiteX2" fmla="*/ 2238049 w 2238049"/>
              <a:gd name="connsiteY2" fmla="*/ 2125031 h 2125031"/>
              <a:gd name="connsiteX3" fmla="*/ 2227118 w 2238049"/>
              <a:gd name="connsiteY3" fmla="*/ 41564 h 2125031"/>
              <a:gd name="connsiteX4" fmla="*/ 0 w 2238049"/>
              <a:gd name="connsiteY4" fmla="*/ 1688523 h 2125031"/>
              <a:gd name="connsiteX5" fmla="*/ 3463 w 2238049"/>
              <a:gd name="connsiteY5" fmla="*/ 2119746 h 2125031"/>
              <a:gd name="connsiteX0" fmla="*/ 3463 w 2241693"/>
              <a:gd name="connsiteY0" fmla="*/ 2221294 h 2226579"/>
              <a:gd name="connsiteX1" fmla="*/ 3463 w 2241693"/>
              <a:gd name="connsiteY1" fmla="*/ 2221294 h 2226579"/>
              <a:gd name="connsiteX2" fmla="*/ 2238049 w 2241693"/>
              <a:gd name="connsiteY2" fmla="*/ 2226579 h 2226579"/>
              <a:gd name="connsiteX3" fmla="*/ 2238049 w 2241693"/>
              <a:gd name="connsiteY3" fmla="*/ 41564 h 2226579"/>
              <a:gd name="connsiteX4" fmla="*/ 0 w 2241693"/>
              <a:gd name="connsiteY4" fmla="*/ 1790071 h 2226579"/>
              <a:gd name="connsiteX5" fmla="*/ 3463 w 2241693"/>
              <a:gd name="connsiteY5" fmla="*/ 2221294 h 2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1693" h="2226579">
                <a:moveTo>
                  <a:pt x="3463" y="2221294"/>
                </a:moveTo>
                <a:lnTo>
                  <a:pt x="3463" y="2221294"/>
                </a:lnTo>
                <a:lnTo>
                  <a:pt x="2238049" y="2226579"/>
                </a:lnTo>
                <a:cubicBezTo>
                  <a:pt x="2234405" y="1532090"/>
                  <a:pt x="2241693" y="736053"/>
                  <a:pt x="2238049" y="41564"/>
                </a:cubicBezTo>
                <a:cubicBezTo>
                  <a:pt x="1200401" y="0"/>
                  <a:pt x="799523" y="1431585"/>
                  <a:pt x="0" y="1790071"/>
                </a:cubicBezTo>
                <a:cubicBezTo>
                  <a:pt x="1154" y="1933812"/>
                  <a:pt x="2309" y="2077553"/>
                  <a:pt x="3463" y="2221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 dirty="0">
              <a:cs typeface="Arial" pitchFamily="34" charset="0"/>
            </a:endParaRPr>
          </a:p>
          <a:p>
            <a:pPr algn="ctr">
              <a:defRPr/>
            </a:pPr>
            <a:endParaRPr lang="en-GB" sz="1662" dirty="0">
              <a:cs typeface="Arial" pitchFamily="34" charset="0"/>
            </a:endParaRPr>
          </a:p>
        </p:txBody>
      </p:sp>
      <p:sp>
        <p:nvSpPr>
          <p:cNvPr id="12902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Adoption of innovation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3F3304-B701-46A0-B509-E37A1656E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52854" y="2480457"/>
            <a:ext cx="0" cy="560494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33208" y="2190733"/>
            <a:ext cx="1324530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62" dirty="0"/>
              <a:t>Tipping Point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73464" y="3914044"/>
            <a:ext cx="6350" cy="125143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690688" y="3093428"/>
            <a:ext cx="5983287" cy="1951892"/>
          </a:xfrm>
          <a:custGeom>
            <a:avLst/>
            <a:gdLst>
              <a:gd name="connsiteX0" fmla="*/ 0 w 6482687"/>
              <a:gd name="connsiteY0" fmla="*/ 2033516 h 2065361"/>
              <a:gd name="connsiteX1" fmla="*/ 1009935 w 6482687"/>
              <a:gd name="connsiteY1" fmla="*/ 1787857 h 2065361"/>
              <a:gd name="connsiteX2" fmla="*/ 1733266 w 6482687"/>
              <a:gd name="connsiteY2" fmla="*/ 1241946 h 2065361"/>
              <a:gd name="connsiteX3" fmla="*/ 2347415 w 6482687"/>
              <a:gd name="connsiteY3" fmla="*/ 477672 h 2065361"/>
              <a:gd name="connsiteX4" fmla="*/ 3002508 w 6482687"/>
              <a:gd name="connsiteY4" fmla="*/ 68239 h 2065361"/>
              <a:gd name="connsiteX5" fmla="*/ 3698544 w 6482687"/>
              <a:gd name="connsiteY5" fmla="*/ 81886 h 2065361"/>
              <a:gd name="connsiteX6" fmla="*/ 4367284 w 6482687"/>
              <a:gd name="connsiteY6" fmla="*/ 559558 h 2065361"/>
              <a:gd name="connsiteX7" fmla="*/ 5022376 w 6482687"/>
              <a:gd name="connsiteY7" fmla="*/ 1282889 h 2065361"/>
              <a:gd name="connsiteX8" fmla="*/ 5500048 w 6482687"/>
              <a:gd name="connsiteY8" fmla="*/ 1692322 h 2065361"/>
              <a:gd name="connsiteX9" fmla="*/ 6073254 w 6482687"/>
              <a:gd name="connsiteY9" fmla="*/ 2006221 h 2065361"/>
              <a:gd name="connsiteX10" fmla="*/ 6482687 w 6482687"/>
              <a:gd name="connsiteY10" fmla="*/ 2047164 h 2065361"/>
              <a:gd name="connsiteX11" fmla="*/ 6482687 w 6482687"/>
              <a:gd name="connsiteY11" fmla="*/ 2047164 h 2065361"/>
              <a:gd name="connsiteX0" fmla="*/ 0 w 6482687"/>
              <a:gd name="connsiteY0" fmla="*/ 2033516 h 2065361"/>
              <a:gd name="connsiteX1" fmla="*/ 1009935 w 6482687"/>
              <a:gd name="connsiteY1" fmla="*/ 1787857 h 2065361"/>
              <a:gd name="connsiteX2" fmla="*/ 1733266 w 6482687"/>
              <a:gd name="connsiteY2" fmla="*/ 1241946 h 2065361"/>
              <a:gd name="connsiteX3" fmla="*/ 2347415 w 6482687"/>
              <a:gd name="connsiteY3" fmla="*/ 477672 h 2065361"/>
              <a:gd name="connsiteX4" fmla="*/ 3002508 w 6482687"/>
              <a:gd name="connsiteY4" fmla="*/ 68239 h 2065361"/>
              <a:gd name="connsiteX5" fmla="*/ 3698544 w 6482687"/>
              <a:gd name="connsiteY5" fmla="*/ 81886 h 2065361"/>
              <a:gd name="connsiteX6" fmla="*/ 4449170 w 6482687"/>
              <a:gd name="connsiteY6" fmla="*/ 559558 h 2065361"/>
              <a:gd name="connsiteX7" fmla="*/ 5022376 w 6482687"/>
              <a:gd name="connsiteY7" fmla="*/ 1282889 h 2065361"/>
              <a:gd name="connsiteX8" fmla="*/ 5500048 w 6482687"/>
              <a:gd name="connsiteY8" fmla="*/ 1692322 h 2065361"/>
              <a:gd name="connsiteX9" fmla="*/ 6073254 w 6482687"/>
              <a:gd name="connsiteY9" fmla="*/ 2006221 h 2065361"/>
              <a:gd name="connsiteX10" fmla="*/ 6482687 w 6482687"/>
              <a:gd name="connsiteY10" fmla="*/ 2047164 h 2065361"/>
              <a:gd name="connsiteX11" fmla="*/ 6482687 w 6482687"/>
              <a:gd name="connsiteY11" fmla="*/ 2047164 h 2065361"/>
              <a:gd name="connsiteX0" fmla="*/ 0 w 6482687"/>
              <a:gd name="connsiteY0" fmla="*/ 2033516 h 2065361"/>
              <a:gd name="connsiteX1" fmla="*/ 1009935 w 6482687"/>
              <a:gd name="connsiteY1" fmla="*/ 1787857 h 2065361"/>
              <a:gd name="connsiteX2" fmla="*/ 1733266 w 6482687"/>
              <a:gd name="connsiteY2" fmla="*/ 1241946 h 2065361"/>
              <a:gd name="connsiteX3" fmla="*/ 2347415 w 6482687"/>
              <a:gd name="connsiteY3" fmla="*/ 477672 h 2065361"/>
              <a:gd name="connsiteX4" fmla="*/ 3002508 w 6482687"/>
              <a:gd name="connsiteY4" fmla="*/ 68239 h 2065361"/>
              <a:gd name="connsiteX5" fmla="*/ 3698544 w 6482687"/>
              <a:gd name="connsiteY5" fmla="*/ 81886 h 2065361"/>
              <a:gd name="connsiteX6" fmla="*/ 4449170 w 6482687"/>
              <a:gd name="connsiteY6" fmla="*/ 559558 h 2065361"/>
              <a:gd name="connsiteX7" fmla="*/ 5076967 w 6482687"/>
              <a:gd name="connsiteY7" fmla="*/ 1282889 h 2065361"/>
              <a:gd name="connsiteX8" fmla="*/ 5500048 w 6482687"/>
              <a:gd name="connsiteY8" fmla="*/ 1692322 h 2065361"/>
              <a:gd name="connsiteX9" fmla="*/ 6073254 w 6482687"/>
              <a:gd name="connsiteY9" fmla="*/ 2006221 h 2065361"/>
              <a:gd name="connsiteX10" fmla="*/ 6482687 w 6482687"/>
              <a:gd name="connsiteY10" fmla="*/ 2047164 h 2065361"/>
              <a:gd name="connsiteX11" fmla="*/ 6482687 w 6482687"/>
              <a:gd name="connsiteY11" fmla="*/ 2047164 h 2065361"/>
              <a:gd name="connsiteX0" fmla="*/ 0 w 6482687"/>
              <a:gd name="connsiteY0" fmla="*/ 2033517 h 2065362"/>
              <a:gd name="connsiteX1" fmla="*/ 1009935 w 6482687"/>
              <a:gd name="connsiteY1" fmla="*/ 1787858 h 2065362"/>
              <a:gd name="connsiteX2" fmla="*/ 1733266 w 6482687"/>
              <a:gd name="connsiteY2" fmla="*/ 1241947 h 2065362"/>
              <a:gd name="connsiteX3" fmla="*/ 2347415 w 6482687"/>
              <a:gd name="connsiteY3" fmla="*/ 477673 h 2065362"/>
              <a:gd name="connsiteX4" fmla="*/ 3002508 w 6482687"/>
              <a:gd name="connsiteY4" fmla="*/ 68240 h 2065362"/>
              <a:gd name="connsiteX5" fmla="*/ 3698544 w 6482687"/>
              <a:gd name="connsiteY5" fmla="*/ 81887 h 2065362"/>
              <a:gd name="connsiteX6" fmla="*/ 4380931 w 6482687"/>
              <a:gd name="connsiteY6" fmla="*/ 559559 h 2065362"/>
              <a:gd name="connsiteX7" fmla="*/ 5076967 w 6482687"/>
              <a:gd name="connsiteY7" fmla="*/ 1282890 h 2065362"/>
              <a:gd name="connsiteX8" fmla="*/ 5500048 w 6482687"/>
              <a:gd name="connsiteY8" fmla="*/ 1692323 h 2065362"/>
              <a:gd name="connsiteX9" fmla="*/ 6073254 w 6482687"/>
              <a:gd name="connsiteY9" fmla="*/ 2006222 h 2065362"/>
              <a:gd name="connsiteX10" fmla="*/ 6482687 w 6482687"/>
              <a:gd name="connsiteY10" fmla="*/ 2047165 h 2065362"/>
              <a:gd name="connsiteX11" fmla="*/ 6482687 w 6482687"/>
              <a:gd name="connsiteY11" fmla="*/ 2047165 h 2065362"/>
              <a:gd name="connsiteX0" fmla="*/ 0 w 6482687"/>
              <a:gd name="connsiteY0" fmla="*/ 2033517 h 2076858"/>
              <a:gd name="connsiteX1" fmla="*/ 1009935 w 6482687"/>
              <a:gd name="connsiteY1" fmla="*/ 1787858 h 2076858"/>
              <a:gd name="connsiteX2" fmla="*/ 1733266 w 6482687"/>
              <a:gd name="connsiteY2" fmla="*/ 1241947 h 2076858"/>
              <a:gd name="connsiteX3" fmla="*/ 2347415 w 6482687"/>
              <a:gd name="connsiteY3" fmla="*/ 477673 h 2076858"/>
              <a:gd name="connsiteX4" fmla="*/ 3002508 w 6482687"/>
              <a:gd name="connsiteY4" fmla="*/ 68240 h 2076858"/>
              <a:gd name="connsiteX5" fmla="*/ 3698544 w 6482687"/>
              <a:gd name="connsiteY5" fmla="*/ 81887 h 2076858"/>
              <a:gd name="connsiteX6" fmla="*/ 4380931 w 6482687"/>
              <a:gd name="connsiteY6" fmla="*/ 559559 h 2076858"/>
              <a:gd name="connsiteX7" fmla="*/ 5076967 w 6482687"/>
              <a:gd name="connsiteY7" fmla="*/ 1282890 h 2076858"/>
              <a:gd name="connsiteX8" fmla="*/ 5500048 w 6482687"/>
              <a:gd name="connsiteY8" fmla="*/ 1623350 h 2076858"/>
              <a:gd name="connsiteX9" fmla="*/ 6073254 w 6482687"/>
              <a:gd name="connsiteY9" fmla="*/ 2006222 h 2076858"/>
              <a:gd name="connsiteX10" fmla="*/ 6482687 w 6482687"/>
              <a:gd name="connsiteY10" fmla="*/ 2047165 h 2076858"/>
              <a:gd name="connsiteX11" fmla="*/ 6482687 w 6482687"/>
              <a:gd name="connsiteY11" fmla="*/ 2047165 h 2076858"/>
              <a:gd name="connsiteX0" fmla="*/ 0 w 6482687"/>
              <a:gd name="connsiteY0" fmla="*/ 2033517 h 2047165"/>
              <a:gd name="connsiteX1" fmla="*/ 1009935 w 6482687"/>
              <a:gd name="connsiteY1" fmla="*/ 1787858 h 2047165"/>
              <a:gd name="connsiteX2" fmla="*/ 1733266 w 6482687"/>
              <a:gd name="connsiteY2" fmla="*/ 1241947 h 2047165"/>
              <a:gd name="connsiteX3" fmla="*/ 2347415 w 6482687"/>
              <a:gd name="connsiteY3" fmla="*/ 477673 h 2047165"/>
              <a:gd name="connsiteX4" fmla="*/ 3002508 w 6482687"/>
              <a:gd name="connsiteY4" fmla="*/ 68240 h 2047165"/>
              <a:gd name="connsiteX5" fmla="*/ 3698544 w 6482687"/>
              <a:gd name="connsiteY5" fmla="*/ 81887 h 2047165"/>
              <a:gd name="connsiteX6" fmla="*/ 4380931 w 6482687"/>
              <a:gd name="connsiteY6" fmla="*/ 559559 h 2047165"/>
              <a:gd name="connsiteX7" fmla="*/ 5076967 w 6482687"/>
              <a:gd name="connsiteY7" fmla="*/ 1282890 h 2047165"/>
              <a:gd name="connsiteX8" fmla="*/ 5500048 w 6482687"/>
              <a:gd name="connsiteY8" fmla="*/ 1623350 h 2047165"/>
              <a:gd name="connsiteX9" fmla="*/ 6108880 w 6482687"/>
              <a:gd name="connsiteY9" fmla="*/ 1971735 h 2047165"/>
              <a:gd name="connsiteX10" fmla="*/ 6482687 w 6482687"/>
              <a:gd name="connsiteY10" fmla="*/ 2047165 h 2047165"/>
              <a:gd name="connsiteX11" fmla="*/ 6482687 w 6482687"/>
              <a:gd name="connsiteY11" fmla="*/ 2047165 h 2047165"/>
              <a:gd name="connsiteX0" fmla="*/ 0 w 6482687"/>
              <a:gd name="connsiteY0" fmla="*/ 2033517 h 2047165"/>
              <a:gd name="connsiteX1" fmla="*/ 1009935 w 6482687"/>
              <a:gd name="connsiteY1" fmla="*/ 1787858 h 2047165"/>
              <a:gd name="connsiteX2" fmla="*/ 1733266 w 6482687"/>
              <a:gd name="connsiteY2" fmla="*/ 1241947 h 2047165"/>
              <a:gd name="connsiteX3" fmla="*/ 2347415 w 6482687"/>
              <a:gd name="connsiteY3" fmla="*/ 477673 h 2047165"/>
              <a:gd name="connsiteX4" fmla="*/ 3002508 w 6482687"/>
              <a:gd name="connsiteY4" fmla="*/ 68240 h 2047165"/>
              <a:gd name="connsiteX5" fmla="*/ 3698544 w 6482687"/>
              <a:gd name="connsiteY5" fmla="*/ 81887 h 2047165"/>
              <a:gd name="connsiteX6" fmla="*/ 4380931 w 6482687"/>
              <a:gd name="connsiteY6" fmla="*/ 559559 h 2047165"/>
              <a:gd name="connsiteX7" fmla="*/ 5148219 w 6482687"/>
              <a:gd name="connsiteY7" fmla="*/ 1282890 h 2047165"/>
              <a:gd name="connsiteX8" fmla="*/ 5500048 w 6482687"/>
              <a:gd name="connsiteY8" fmla="*/ 1623350 h 2047165"/>
              <a:gd name="connsiteX9" fmla="*/ 6108880 w 6482687"/>
              <a:gd name="connsiteY9" fmla="*/ 1971735 h 2047165"/>
              <a:gd name="connsiteX10" fmla="*/ 6482687 w 6482687"/>
              <a:gd name="connsiteY10" fmla="*/ 2047165 h 2047165"/>
              <a:gd name="connsiteX11" fmla="*/ 6482687 w 6482687"/>
              <a:gd name="connsiteY11" fmla="*/ 2047165 h 2047165"/>
              <a:gd name="connsiteX0" fmla="*/ 0 w 6482687"/>
              <a:gd name="connsiteY0" fmla="*/ 2033517 h 2047165"/>
              <a:gd name="connsiteX1" fmla="*/ 1009935 w 6482687"/>
              <a:gd name="connsiteY1" fmla="*/ 1787858 h 2047165"/>
              <a:gd name="connsiteX2" fmla="*/ 1733266 w 6482687"/>
              <a:gd name="connsiteY2" fmla="*/ 1241947 h 2047165"/>
              <a:gd name="connsiteX3" fmla="*/ 2347415 w 6482687"/>
              <a:gd name="connsiteY3" fmla="*/ 477673 h 2047165"/>
              <a:gd name="connsiteX4" fmla="*/ 3002508 w 6482687"/>
              <a:gd name="connsiteY4" fmla="*/ 68240 h 2047165"/>
              <a:gd name="connsiteX5" fmla="*/ 3698544 w 6482687"/>
              <a:gd name="connsiteY5" fmla="*/ 81887 h 2047165"/>
              <a:gd name="connsiteX6" fmla="*/ 4380931 w 6482687"/>
              <a:gd name="connsiteY6" fmla="*/ 559559 h 2047165"/>
              <a:gd name="connsiteX7" fmla="*/ 5148219 w 6482687"/>
              <a:gd name="connsiteY7" fmla="*/ 1282890 h 2047165"/>
              <a:gd name="connsiteX8" fmla="*/ 5559424 w 6482687"/>
              <a:gd name="connsiteY8" fmla="*/ 1646340 h 2047165"/>
              <a:gd name="connsiteX9" fmla="*/ 6108880 w 6482687"/>
              <a:gd name="connsiteY9" fmla="*/ 1971735 h 2047165"/>
              <a:gd name="connsiteX10" fmla="*/ 6482687 w 6482687"/>
              <a:gd name="connsiteY10" fmla="*/ 2047165 h 2047165"/>
              <a:gd name="connsiteX11" fmla="*/ 6482687 w 6482687"/>
              <a:gd name="connsiteY11" fmla="*/ 2047165 h 2047165"/>
              <a:gd name="connsiteX0" fmla="*/ 0 w 6482687"/>
              <a:gd name="connsiteY0" fmla="*/ 2033517 h 2047165"/>
              <a:gd name="connsiteX1" fmla="*/ 1009935 w 6482687"/>
              <a:gd name="connsiteY1" fmla="*/ 1787858 h 2047165"/>
              <a:gd name="connsiteX2" fmla="*/ 1733266 w 6482687"/>
              <a:gd name="connsiteY2" fmla="*/ 1241947 h 2047165"/>
              <a:gd name="connsiteX3" fmla="*/ 2347415 w 6482687"/>
              <a:gd name="connsiteY3" fmla="*/ 477673 h 2047165"/>
              <a:gd name="connsiteX4" fmla="*/ 3002508 w 6482687"/>
              <a:gd name="connsiteY4" fmla="*/ 68240 h 2047165"/>
              <a:gd name="connsiteX5" fmla="*/ 3698544 w 6482687"/>
              <a:gd name="connsiteY5" fmla="*/ 81887 h 2047165"/>
              <a:gd name="connsiteX6" fmla="*/ 4380931 w 6482687"/>
              <a:gd name="connsiteY6" fmla="*/ 559559 h 2047165"/>
              <a:gd name="connsiteX7" fmla="*/ 5148219 w 6482687"/>
              <a:gd name="connsiteY7" fmla="*/ 1282890 h 2047165"/>
              <a:gd name="connsiteX8" fmla="*/ 5808805 w 6482687"/>
              <a:gd name="connsiteY8" fmla="*/ 1795782 h 2047165"/>
              <a:gd name="connsiteX9" fmla="*/ 6108880 w 6482687"/>
              <a:gd name="connsiteY9" fmla="*/ 1971735 h 2047165"/>
              <a:gd name="connsiteX10" fmla="*/ 6482687 w 6482687"/>
              <a:gd name="connsiteY10" fmla="*/ 2047165 h 2047165"/>
              <a:gd name="connsiteX11" fmla="*/ 6482687 w 6482687"/>
              <a:gd name="connsiteY11" fmla="*/ 2047165 h 2047165"/>
              <a:gd name="connsiteX0" fmla="*/ 0 w 6482687"/>
              <a:gd name="connsiteY0" fmla="*/ 2033517 h 2047165"/>
              <a:gd name="connsiteX1" fmla="*/ 1009935 w 6482687"/>
              <a:gd name="connsiteY1" fmla="*/ 1787858 h 2047165"/>
              <a:gd name="connsiteX2" fmla="*/ 1733266 w 6482687"/>
              <a:gd name="connsiteY2" fmla="*/ 1241947 h 2047165"/>
              <a:gd name="connsiteX3" fmla="*/ 2347415 w 6482687"/>
              <a:gd name="connsiteY3" fmla="*/ 477673 h 2047165"/>
              <a:gd name="connsiteX4" fmla="*/ 3002508 w 6482687"/>
              <a:gd name="connsiteY4" fmla="*/ 68240 h 2047165"/>
              <a:gd name="connsiteX5" fmla="*/ 3698544 w 6482687"/>
              <a:gd name="connsiteY5" fmla="*/ 81887 h 2047165"/>
              <a:gd name="connsiteX6" fmla="*/ 4380931 w 6482687"/>
              <a:gd name="connsiteY6" fmla="*/ 559559 h 2047165"/>
              <a:gd name="connsiteX7" fmla="*/ 5148219 w 6482687"/>
              <a:gd name="connsiteY7" fmla="*/ 1282890 h 2047165"/>
              <a:gd name="connsiteX8" fmla="*/ 5567004 w 6482687"/>
              <a:gd name="connsiteY8" fmla="*/ 1629763 h 2047165"/>
              <a:gd name="connsiteX9" fmla="*/ 5808805 w 6482687"/>
              <a:gd name="connsiteY9" fmla="*/ 1795782 h 2047165"/>
              <a:gd name="connsiteX10" fmla="*/ 6108880 w 6482687"/>
              <a:gd name="connsiteY10" fmla="*/ 1971735 h 2047165"/>
              <a:gd name="connsiteX11" fmla="*/ 6482687 w 6482687"/>
              <a:gd name="connsiteY11" fmla="*/ 2047165 h 2047165"/>
              <a:gd name="connsiteX12" fmla="*/ 6482687 w 6482687"/>
              <a:gd name="connsiteY12" fmla="*/ 2047165 h 2047165"/>
              <a:gd name="connsiteX0" fmla="*/ 0 w 6482687"/>
              <a:gd name="connsiteY0" fmla="*/ 2033517 h 2047165"/>
              <a:gd name="connsiteX1" fmla="*/ 1009935 w 6482687"/>
              <a:gd name="connsiteY1" fmla="*/ 1787858 h 2047165"/>
              <a:gd name="connsiteX2" fmla="*/ 1733266 w 6482687"/>
              <a:gd name="connsiteY2" fmla="*/ 1241947 h 2047165"/>
              <a:gd name="connsiteX3" fmla="*/ 2347415 w 6482687"/>
              <a:gd name="connsiteY3" fmla="*/ 477673 h 2047165"/>
              <a:gd name="connsiteX4" fmla="*/ 3002508 w 6482687"/>
              <a:gd name="connsiteY4" fmla="*/ 68240 h 2047165"/>
              <a:gd name="connsiteX5" fmla="*/ 3698544 w 6482687"/>
              <a:gd name="connsiteY5" fmla="*/ 81887 h 2047165"/>
              <a:gd name="connsiteX6" fmla="*/ 4380931 w 6482687"/>
              <a:gd name="connsiteY6" fmla="*/ 559559 h 2047165"/>
              <a:gd name="connsiteX7" fmla="*/ 5148219 w 6482687"/>
              <a:gd name="connsiteY7" fmla="*/ 1282890 h 2047165"/>
              <a:gd name="connsiteX8" fmla="*/ 5567004 w 6482687"/>
              <a:gd name="connsiteY8" fmla="*/ 1629763 h 2047165"/>
              <a:gd name="connsiteX9" fmla="*/ 5808805 w 6482687"/>
              <a:gd name="connsiteY9" fmla="*/ 1795782 h 2047165"/>
              <a:gd name="connsiteX10" fmla="*/ 6143000 w 6482687"/>
              <a:gd name="connsiteY10" fmla="*/ 1978340 h 2047165"/>
              <a:gd name="connsiteX11" fmla="*/ 6482687 w 6482687"/>
              <a:gd name="connsiteY11" fmla="*/ 2047165 h 2047165"/>
              <a:gd name="connsiteX12" fmla="*/ 6482687 w 6482687"/>
              <a:gd name="connsiteY12" fmla="*/ 2047165 h 20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2687" h="2047165">
                <a:moveTo>
                  <a:pt x="0" y="2033517"/>
                </a:moveTo>
                <a:cubicBezTo>
                  <a:pt x="360528" y="1976651"/>
                  <a:pt x="721057" y="1919786"/>
                  <a:pt x="1009935" y="1787858"/>
                </a:cubicBezTo>
                <a:cubicBezTo>
                  <a:pt x="1298813" y="1655930"/>
                  <a:pt x="1510353" y="1460311"/>
                  <a:pt x="1733266" y="1241947"/>
                </a:cubicBezTo>
                <a:cubicBezTo>
                  <a:pt x="1956179" y="1023583"/>
                  <a:pt x="2135875" y="673291"/>
                  <a:pt x="2347415" y="477673"/>
                </a:cubicBezTo>
                <a:cubicBezTo>
                  <a:pt x="2558955" y="282055"/>
                  <a:pt x="2777320" y="134204"/>
                  <a:pt x="3002508" y="68240"/>
                </a:cubicBezTo>
                <a:cubicBezTo>
                  <a:pt x="3227696" y="2276"/>
                  <a:pt x="3468807" y="0"/>
                  <a:pt x="3698544" y="81887"/>
                </a:cubicBezTo>
                <a:cubicBezTo>
                  <a:pt x="3928281" y="163774"/>
                  <a:pt x="4139319" y="359392"/>
                  <a:pt x="4380931" y="559559"/>
                </a:cubicBezTo>
                <a:cubicBezTo>
                  <a:pt x="4622543" y="759726"/>
                  <a:pt x="4950540" y="1104523"/>
                  <a:pt x="5148219" y="1282890"/>
                </a:cubicBezTo>
                <a:cubicBezTo>
                  <a:pt x="5345898" y="1461257"/>
                  <a:pt x="5456906" y="1544281"/>
                  <a:pt x="5567004" y="1629763"/>
                </a:cubicBezTo>
                <a:cubicBezTo>
                  <a:pt x="5677102" y="1715245"/>
                  <a:pt x="5712806" y="1737686"/>
                  <a:pt x="5808805" y="1795782"/>
                </a:cubicBezTo>
                <a:cubicBezTo>
                  <a:pt x="5904804" y="1853878"/>
                  <a:pt x="6030686" y="1936443"/>
                  <a:pt x="6143000" y="1978340"/>
                </a:cubicBezTo>
                <a:cubicBezTo>
                  <a:pt x="6255314" y="2020237"/>
                  <a:pt x="6420386" y="2034593"/>
                  <a:pt x="6482687" y="2047165"/>
                </a:cubicBezTo>
                <a:lnTo>
                  <a:pt x="6482687" y="2047165"/>
                </a:lnTo>
              </a:path>
            </a:pathLst>
          </a:cu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662" dirty="0"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47825" y="5159621"/>
            <a:ext cx="6037263" cy="73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43665" y="2351100"/>
            <a:ext cx="3175" cy="28246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34" name="TextBox 10"/>
          <p:cNvSpPr txBox="1">
            <a:spLocks noChangeArrowheads="1"/>
          </p:cNvSpPr>
          <p:nvPr/>
        </p:nvSpPr>
        <p:spPr bwMode="auto">
          <a:xfrm>
            <a:off x="1727001" y="5161085"/>
            <a:ext cx="920317" cy="5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92" b="1" dirty="0"/>
              <a:t>Innovators</a:t>
            </a:r>
          </a:p>
          <a:p>
            <a:pPr algn="ctr"/>
            <a:r>
              <a:rPr lang="en-GB" sz="1477" b="1" dirty="0">
                <a:solidFill>
                  <a:schemeClr val="accent1"/>
                </a:solidFill>
              </a:rPr>
              <a:t>2.5%</a:t>
            </a:r>
          </a:p>
        </p:txBody>
      </p:sp>
      <p:sp>
        <p:nvSpPr>
          <p:cNvPr id="129035" name="TextBox 11"/>
          <p:cNvSpPr txBox="1">
            <a:spLocks noChangeArrowheads="1"/>
          </p:cNvSpPr>
          <p:nvPr/>
        </p:nvSpPr>
        <p:spPr bwMode="auto">
          <a:xfrm>
            <a:off x="2744485" y="5158154"/>
            <a:ext cx="813108" cy="71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92" b="1" dirty="0"/>
              <a:t>Early </a:t>
            </a:r>
          </a:p>
          <a:p>
            <a:pPr algn="ctr"/>
            <a:r>
              <a:rPr lang="en-GB" sz="1292" b="1" dirty="0"/>
              <a:t>Adopters</a:t>
            </a:r>
          </a:p>
          <a:p>
            <a:pPr algn="ctr"/>
            <a:r>
              <a:rPr lang="en-GB" sz="1477" b="1" dirty="0">
                <a:solidFill>
                  <a:schemeClr val="accent1"/>
                </a:solidFill>
              </a:rPr>
              <a:t>13.5%</a:t>
            </a:r>
          </a:p>
        </p:txBody>
      </p:sp>
      <p:sp>
        <p:nvSpPr>
          <p:cNvPr id="129036" name="TextBox 12"/>
          <p:cNvSpPr txBox="1">
            <a:spLocks noChangeArrowheads="1"/>
          </p:cNvSpPr>
          <p:nvPr/>
        </p:nvSpPr>
        <p:spPr bwMode="auto">
          <a:xfrm>
            <a:off x="3776774" y="5172808"/>
            <a:ext cx="777777" cy="71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92" b="1" dirty="0"/>
              <a:t>Early </a:t>
            </a:r>
          </a:p>
          <a:p>
            <a:pPr algn="ctr"/>
            <a:r>
              <a:rPr lang="en-GB" sz="1292" b="1" dirty="0"/>
              <a:t>Majority</a:t>
            </a:r>
          </a:p>
          <a:p>
            <a:pPr algn="ctr"/>
            <a:r>
              <a:rPr lang="en-GB" sz="1477" b="1" dirty="0">
                <a:solidFill>
                  <a:schemeClr val="accent1"/>
                </a:solidFill>
              </a:rPr>
              <a:t>34%</a:t>
            </a:r>
          </a:p>
        </p:txBody>
      </p:sp>
      <p:sp>
        <p:nvSpPr>
          <p:cNvPr id="129037" name="TextBox 13"/>
          <p:cNvSpPr txBox="1">
            <a:spLocks noChangeArrowheads="1"/>
          </p:cNvSpPr>
          <p:nvPr/>
        </p:nvSpPr>
        <p:spPr bwMode="auto">
          <a:xfrm>
            <a:off x="4980687" y="5162551"/>
            <a:ext cx="777777" cy="71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92" b="1" dirty="0"/>
              <a:t>Late</a:t>
            </a:r>
          </a:p>
          <a:p>
            <a:pPr algn="ctr"/>
            <a:r>
              <a:rPr lang="en-GB" sz="1292" b="1" dirty="0"/>
              <a:t>Majority</a:t>
            </a:r>
          </a:p>
          <a:p>
            <a:pPr algn="ctr"/>
            <a:r>
              <a:rPr lang="en-GB" sz="1477" b="1" dirty="0">
                <a:solidFill>
                  <a:schemeClr val="accent1"/>
                </a:solidFill>
              </a:rPr>
              <a:t>34%</a:t>
            </a:r>
          </a:p>
        </p:txBody>
      </p:sp>
      <p:sp>
        <p:nvSpPr>
          <p:cNvPr id="129038" name="TextBox 14"/>
          <p:cNvSpPr txBox="1">
            <a:spLocks noChangeArrowheads="1"/>
          </p:cNvSpPr>
          <p:nvPr/>
        </p:nvSpPr>
        <p:spPr bwMode="auto">
          <a:xfrm>
            <a:off x="6276419" y="5174275"/>
            <a:ext cx="882918" cy="71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92" b="1" dirty="0"/>
              <a:t>Change Averse</a:t>
            </a:r>
          </a:p>
          <a:p>
            <a:pPr algn="ctr"/>
            <a:r>
              <a:rPr lang="en-GB" sz="1477" b="1" dirty="0">
                <a:solidFill>
                  <a:schemeClr val="accent1"/>
                </a:solidFill>
              </a:rPr>
              <a:t>16%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759325" y="3115408"/>
            <a:ext cx="0" cy="2039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97575" y="3886201"/>
            <a:ext cx="4763" cy="12690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19389" y="4755175"/>
            <a:ext cx="1587" cy="40737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65525" y="2467408"/>
            <a:ext cx="0" cy="12960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3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Action or Belief: which comes first?</a:t>
            </a:r>
          </a:p>
        </p:txBody>
      </p:sp>
      <p:pic>
        <p:nvPicPr>
          <p:cNvPr id="3074" name="Picture 2" descr="http://i2.wp.com/trainugly.com/wp-content/uploads/2015/04/selfullfilling-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4" y="1615302"/>
            <a:ext cx="7577917" cy="45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817660" y="1910686"/>
            <a:ext cx="2088107" cy="96899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06680" y="2652846"/>
            <a:ext cx="161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Focus of this programme</a:t>
            </a:r>
          </a:p>
        </p:txBody>
      </p:sp>
    </p:spTree>
    <p:extLst>
      <p:ext uri="{BB962C8B-B14F-4D97-AF65-F5344CB8AC3E}">
        <p14:creationId xmlns:p14="http://schemas.microsoft.com/office/powerpoint/2010/main" val="14690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159099" y="1390918"/>
          <a:ext cx="6812923" cy="466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0757"/>
            <a:ext cx="7194721" cy="808766"/>
          </a:xfrm>
        </p:spPr>
        <p:txBody>
          <a:bodyPr>
            <a:normAutofit/>
          </a:bodyPr>
          <a:lstStyle/>
          <a:p>
            <a:r>
              <a:rPr lang="en-GB" dirty="0"/>
              <a:t>Smart Change – constant action</a:t>
            </a:r>
          </a:p>
        </p:txBody>
      </p:sp>
    </p:spTree>
    <p:extLst>
      <p:ext uri="{BB962C8B-B14F-4D97-AF65-F5344CB8AC3E}">
        <p14:creationId xmlns:p14="http://schemas.microsoft.com/office/powerpoint/2010/main" val="2019894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5828</TotalTime>
  <Words>1214</Words>
  <Application>Microsoft Office PowerPoint</Application>
  <PresentationFormat>On-screen Show (4:3)</PresentationFormat>
  <Paragraphs>251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Wingdings</vt:lpstr>
      <vt:lpstr>Office Theme</vt:lpstr>
      <vt:lpstr>Good Practice Programme</vt:lpstr>
      <vt:lpstr>Agenda</vt:lpstr>
      <vt:lpstr>Delivery Agent</vt:lpstr>
      <vt:lpstr>Why?</vt:lpstr>
      <vt:lpstr>Programme overview</vt:lpstr>
      <vt:lpstr>Adamm: Consultant + Coach</vt:lpstr>
      <vt:lpstr>Adoption of innovation</vt:lpstr>
      <vt:lpstr>Action or Belief: which comes first?</vt:lpstr>
      <vt:lpstr>Smart Change – constant action</vt:lpstr>
      <vt:lpstr>Smart Change – constant action</vt:lpstr>
      <vt:lpstr>Programme</vt:lpstr>
      <vt:lpstr>Outcome of full programme </vt:lpstr>
      <vt:lpstr>PowerPoint Presentation</vt:lpstr>
      <vt:lpstr>Ignite programme</vt:lpstr>
      <vt:lpstr>FTE to Susty FTE</vt:lpstr>
      <vt:lpstr>Manchester: SWOT</vt:lpstr>
      <vt:lpstr>South Yorks: Stakeholder Map</vt:lpstr>
      <vt:lpstr>Avon &amp; Somerset: SWAN</vt:lpstr>
      <vt:lpstr>London: Susty Development Level</vt:lpstr>
      <vt:lpstr>Sustainability focus: Police</vt:lpstr>
      <vt:lpstr>Sustainability focus: Fire</vt:lpstr>
      <vt:lpstr>Smart Change – constant action</vt:lpstr>
      <vt:lpstr>What is Empowered Change?</vt:lpstr>
      <vt:lpstr>PowerPoint Presentation</vt:lpstr>
      <vt:lpstr>KPIs: Avon &amp; Somerset (original)</vt:lpstr>
      <vt:lpstr>KPIs: Manchester (adapted)</vt:lpstr>
      <vt:lpstr>Waste</vt:lpstr>
      <vt:lpstr>Champions</vt:lpstr>
      <vt:lpstr>PowerPoint Presentation</vt:lpstr>
      <vt:lpstr>Quiz - Humberside</vt:lpstr>
      <vt:lpstr>Progression</vt:lpstr>
      <vt:lpstr>“What have you got out of this?”</vt:lpstr>
      <vt:lpstr>“What have you got out this?”</vt:lpstr>
      <vt:lpstr>“Where are you at with embedding?”</vt:lpstr>
      <vt:lpstr>Programme</vt:lpstr>
      <vt:lpstr>Smart Change – constant action</vt:lpstr>
      <vt:lpstr>Grow </vt:lpstr>
      <vt:lpstr>Consultants Feedback</vt:lpstr>
      <vt:lpstr>Outcome of full programme </vt:lpstr>
      <vt:lpstr>FTE to Susty FTE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Adam.Woodhall</dc:creator>
  <cp:lastModifiedBy>Adam Woodhall</cp:lastModifiedBy>
  <cp:revision>119</cp:revision>
  <dcterms:created xsi:type="dcterms:W3CDTF">2016-11-07T16:31:29Z</dcterms:created>
  <dcterms:modified xsi:type="dcterms:W3CDTF">2018-10-16T08:04:08Z</dcterms:modified>
</cp:coreProperties>
</file>